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2.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869" r:id="rId3"/>
    <p:sldMasterId id="2147483879" r:id="rId4"/>
    <p:sldMasterId id="2147483890" r:id="rId5"/>
    <p:sldMasterId id="2147483900" r:id="rId6"/>
    <p:sldMasterId id="2147483911" r:id="rId7"/>
    <p:sldMasterId id="2147483958" r:id="rId8"/>
    <p:sldMasterId id="2147483976" r:id="rId9"/>
    <p:sldMasterId id="2147483988" r:id="rId10"/>
    <p:sldMasterId id="2147484000" r:id="rId11"/>
    <p:sldMasterId id="2147484037" r:id="rId12"/>
    <p:sldMasterId id="2147484074" r:id="rId13"/>
  </p:sldMasterIdLst>
  <p:notesMasterIdLst>
    <p:notesMasterId r:id="rId81"/>
  </p:notesMasterIdLst>
  <p:handoutMasterIdLst>
    <p:handoutMasterId r:id="rId82"/>
  </p:handoutMasterIdLst>
  <p:sldIdLst>
    <p:sldId id="403" r:id="rId14"/>
    <p:sldId id="404" r:id="rId15"/>
    <p:sldId id="405" r:id="rId16"/>
    <p:sldId id="406" r:id="rId17"/>
    <p:sldId id="407" r:id="rId18"/>
    <p:sldId id="409" r:id="rId19"/>
    <p:sldId id="533" r:id="rId20"/>
    <p:sldId id="534" r:id="rId21"/>
    <p:sldId id="535" r:id="rId22"/>
    <p:sldId id="536" r:id="rId23"/>
    <p:sldId id="537" r:id="rId24"/>
    <p:sldId id="261" r:id="rId25"/>
    <p:sldId id="538" r:id="rId26"/>
    <p:sldId id="263" r:id="rId27"/>
    <p:sldId id="539" r:id="rId28"/>
    <p:sldId id="540" r:id="rId29"/>
    <p:sldId id="541" r:id="rId30"/>
    <p:sldId id="267" r:id="rId31"/>
    <p:sldId id="268" r:id="rId32"/>
    <p:sldId id="439" r:id="rId33"/>
    <p:sldId id="264" r:id="rId34"/>
    <p:sldId id="272" r:id="rId35"/>
    <p:sldId id="265" r:id="rId36"/>
    <p:sldId id="266" r:id="rId37"/>
    <p:sldId id="273" r:id="rId38"/>
    <p:sldId id="282" r:id="rId39"/>
    <p:sldId id="542" r:id="rId40"/>
    <p:sldId id="543" r:id="rId41"/>
    <p:sldId id="544" r:id="rId42"/>
    <p:sldId id="545" r:id="rId43"/>
    <p:sldId id="324" r:id="rId44"/>
    <p:sldId id="331" r:id="rId45"/>
    <p:sldId id="332" r:id="rId46"/>
    <p:sldId id="330"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62" r:id="rId61"/>
    <p:sldId id="256" r:id="rId62"/>
    <p:sldId id="257" r:id="rId63"/>
    <p:sldId id="258" r:id="rId64"/>
    <p:sldId id="259" r:id="rId65"/>
    <p:sldId id="260" r:id="rId66"/>
    <p:sldId id="532" r:id="rId67"/>
    <p:sldId id="488" r:id="rId68"/>
    <p:sldId id="489" r:id="rId69"/>
    <p:sldId id="490" r:id="rId70"/>
    <p:sldId id="491" r:id="rId71"/>
    <p:sldId id="492" r:id="rId72"/>
    <p:sldId id="442" r:id="rId73"/>
    <p:sldId id="493" r:id="rId74"/>
    <p:sldId id="531" r:id="rId75"/>
    <p:sldId id="546" r:id="rId76"/>
    <p:sldId id="548" r:id="rId77"/>
    <p:sldId id="547" r:id="rId78"/>
    <p:sldId id="494" r:id="rId79"/>
    <p:sldId id="454" r:id="rId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9FF"/>
    <a:srgbClr val="722316"/>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65" autoAdjust="0"/>
    <p:restoredTop sz="94802" autoAdjust="0"/>
  </p:normalViewPr>
  <p:slideViewPr>
    <p:cSldViewPr snapToGrid="0" snapToObjects="1">
      <p:cViewPr varScale="1">
        <p:scale>
          <a:sx n="147" d="100"/>
          <a:sy n="147" d="100"/>
        </p:scale>
        <p:origin x="1536" y="200"/>
      </p:cViewPr>
      <p:guideLst/>
    </p:cSldViewPr>
  </p:slideViewPr>
  <p:notesTextViewPr>
    <p:cViewPr>
      <p:scale>
        <a:sx n="1" d="1"/>
        <a:sy n="1" d="1"/>
      </p:scale>
      <p:origin x="0" y="0"/>
    </p:cViewPr>
  </p:notesTextViewPr>
  <p:sorterViewPr>
    <p:cViewPr>
      <p:scale>
        <a:sx n="122" d="100"/>
        <a:sy n="122" d="100"/>
      </p:scale>
      <p:origin x="0" y="-32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viewProps" Target="viewProp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61" Type="http://schemas.openxmlformats.org/officeDocument/2006/relationships/slide" Target="slides/slide48.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493110236220474E-2"/>
          <c:y val="8.9925935039370061E-2"/>
          <c:w val="0.94583058562992128"/>
          <c:h val="0.81198014197956803"/>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Sheet1!$A$2:$A$5</c:f>
              <c:strCache>
                <c:ptCount val="4"/>
                <c:pt idx="0">
                  <c:v>Weight in Kilos</c:v>
                </c:pt>
                <c:pt idx="1">
                  <c:v>Abnormal Vital Signs</c:v>
                </c:pt>
                <c:pt idx="2">
                  <c:v>Interfacility Transfer</c:v>
                </c:pt>
                <c:pt idx="3">
                  <c:v>Disaster Planning</c:v>
                </c:pt>
              </c:strCache>
            </c:strRef>
          </c:cat>
          <c:val>
            <c:numRef>
              <c:f>Sheet1!$B$2:$B$5</c:f>
              <c:numCache>
                <c:formatCode>General</c:formatCode>
                <c:ptCount val="4"/>
                <c:pt idx="0">
                  <c:v>1</c:v>
                </c:pt>
                <c:pt idx="1">
                  <c:v>8</c:v>
                </c:pt>
                <c:pt idx="2">
                  <c:v>1</c:v>
                </c:pt>
                <c:pt idx="3">
                  <c:v>2</c:v>
                </c:pt>
              </c:numCache>
            </c:numRef>
          </c:val>
          <c:extLst>
            <c:ext xmlns:c16="http://schemas.microsoft.com/office/drawing/2014/chart" uri="{C3380CC4-5D6E-409C-BE32-E72D297353CC}">
              <c16:uniqueId val="{00000000-2EF0-451D-8D8C-5839436B0124}"/>
            </c:ext>
          </c:extLst>
        </c:ser>
        <c:dLbls>
          <c:showLegendKey val="0"/>
          <c:showVal val="0"/>
          <c:showCatName val="0"/>
          <c:showSerName val="0"/>
          <c:showPercent val="0"/>
          <c:showBubbleSize val="0"/>
        </c:dLbls>
        <c:gapWidth val="219"/>
        <c:overlap val="-27"/>
        <c:axId val="121513920"/>
        <c:axId val="121514312"/>
      </c:barChart>
      <c:catAx>
        <c:axId val="12151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514312"/>
        <c:crosses val="autoZero"/>
        <c:auto val="1"/>
        <c:lblAlgn val="ctr"/>
        <c:lblOffset val="100"/>
        <c:noMultiLvlLbl val="0"/>
      </c:catAx>
      <c:valAx>
        <c:axId val="121514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513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93205A-18E0-D84E-90A8-23DFF783F7DE}" type="doc">
      <dgm:prSet loTypeId="urn:microsoft.com/office/officeart/2005/8/layout/pyramid4" loCatId="" qsTypeId="urn:microsoft.com/office/officeart/2005/8/quickstyle/simple2" qsCatId="simple" csTypeId="urn:microsoft.com/office/officeart/2005/8/colors/accent1_2" csCatId="accent1" phldr="1"/>
      <dgm:spPr/>
      <dgm:t>
        <a:bodyPr/>
        <a:lstStyle/>
        <a:p>
          <a:endParaRPr lang="en-US"/>
        </a:p>
      </dgm:t>
    </dgm:pt>
    <dgm:pt modelId="{43232318-EACE-C14B-957C-1908384BE4D9}">
      <dgm:prSet phldrT="[Text]" custT="1"/>
      <dgm:spPr>
        <a:solidFill>
          <a:srgbClr val="FFC000"/>
        </a:solidFill>
      </dgm:spPr>
      <dgm:t>
        <a:bodyPr tIns="0" bIns="548640"/>
        <a:lstStyle/>
        <a:p>
          <a:r>
            <a:rPr lang="en-US" sz="2400" dirty="0"/>
            <a:t>Policies &amp;</a:t>
          </a:r>
        </a:p>
        <a:p>
          <a:r>
            <a:rPr lang="en-US" sz="2400" dirty="0"/>
            <a:t>Procedures</a:t>
          </a:r>
        </a:p>
      </dgm:t>
    </dgm:pt>
    <dgm:pt modelId="{78C9DDAD-34BE-9540-9629-103F41B445AD}" type="parTrans" cxnId="{28CE8FD7-E03B-9F47-AC2B-7DEAD88FB450}">
      <dgm:prSet/>
      <dgm:spPr/>
      <dgm:t>
        <a:bodyPr/>
        <a:lstStyle/>
        <a:p>
          <a:endParaRPr lang="en-US"/>
        </a:p>
      </dgm:t>
    </dgm:pt>
    <dgm:pt modelId="{C15D7250-E233-564F-99A5-9EABDAD4B8B6}" type="sibTrans" cxnId="{28CE8FD7-E03B-9F47-AC2B-7DEAD88FB450}">
      <dgm:prSet/>
      <dgm:spPr/>
      <dgm:t>
        <a:bodyPr/>
        <a:lstStyle/>
        <a:p>
          <a:endParaRPr lang="en-US"/>
        </a:p>
      </dgm:t>
    </dgm:pt>
    <dgm:pt modelId="{6836E6B7-ECA7-FA46-B309-1081CB74253C}">
      <dgm:prSet phldrT="[Text]" custT="1"/>
      <dgm:spPr>
        <a:solidFill>
          <a:srgbClr val="FFC000"/>
        </a:solidFill>
      </dgm:spPr>
      <dgm:t>
        <a:bodyPr/>
        <a:lstStyle/>
        <a:p>
          <a:r>
            <a:rPr lang="en-US" sz="2400" dirty="0"/>
            <a:t>Charts &amp; Newsletters</a:t>
          </a:r>
        </a:p>
      </dgm:t>
    </dgm:pt>
    <dgm:pt modelId="{1BF9C5C8-D2CC-744C-A73D-1D1B2F800259}" type="parTrans" cxnId="{21D22FDA-F2A3-1940-888A-12F6600C3049}">
      <dgm:prSet/>
      <dgm:spPr/>
      <dgm:t>
        <a:bodyPr/>
        <a:lstStyle/>
        <a:p>
          <a:endParaRPr lang="en-US"/>
        </a:p>
      </dgm:t>
    </dgm:pt>
    <dgm:pt modelId="{14DDF708-801A-B641-A783-ECF41727B94E}" type="sibTrans" cxnId="{21D22FDA-F2A3-1940-888A-12F6600C3049}">
      <dgm:prSet/>
      <dgm:spPr/>
      <dgm:t>
        <a:bodyPr/>
        <a:lstStyle/>
        <a:p>
          <a:endParaRPr lang="en-US"/>
        </a:p>
      </dgm:t>
    </dgm:pt>
    <dgm:pt modelId="{32A22012-EF95-B441-842F-D43E28116305}">
      <dgm:prSet phldrT="[Text]" custT="1"/>
      <dgm:spPr>
        <a:solidFill>
          <a:srgbClr val="FFC000"/>
        </a:solidFill>
      </dgm:spPr>
      <dgm:t>
        <a:bodyPr lIns="0" tIns="548640" rIns="0"/>
        <a:lstStyle/>
        <a:p>
          <a:r>
            <a:rPr lang="en-US" sz="2400" dirty="0"/>
            <a:t>PowerPoint    Presentations</a:t>
          </a:r>
        </a:p>
      </dgm:t>
    </dgm:pt>
    <dgm:pt modelId="{5E21414A-64C4-F849-9494-8BDC8A5ACE9E}" type="parTrans" cxnId="{A4E54CF1-4BD7-EA4E-AA50-947D157150A3}">
      <dgm:prSet/>
      <dgm:spPr/>
      <dgm:t>
        <a:bodyPr/>
        <a:lstStyle/>
        <a:p>
          <a:endParaRPr lang="en-US"/>
        </a:p>
      </dgm:t>
    </dgm:pt>
    <dgm:pt modelId="{1A247BD3-65D0-BF49-9076-90105371B7F4}" type="sibTrans" cxnId="{A4E54CF1-4BD7-EA4E-AA50-947D157150A3}">
      <dgm:prSet/>
      <dgm:spPr/>
      <dgm:t>
        <a:bodyPr/>
        <a:lstStyle/>
        <a:p>
          <a:endParaRPr lang="en-US"/>
        </a:p>
      </dgm:t>
    </dgm:pt>
    <dgm:pt modelId="{62DF7D7A-AEF0-1147-92D9-8A1DD6B77E1D}">
      <dgm:prSet phldrT="[Text]" custT="1"/>
      <dgm:spPr>
        <a:solidFill>
          <a:srgbClr val="FFC000"/>
        </a:solidFill>
      </dgm:spPr>
      <dgm:t>
        <a:bodyPr/>
        <a:lstStyle/>
        <a:p>
          <a:r>
            <a:rPr lang="en-US" sz="2400" dirty="0"/>
            <a:t>Badge Buddies</a:t>
          </a:r>
        </a:p>
      </dgm:t>
    </dgm:pt>
    <dgm:pt modelId="{90C72C76-F5B1-A448-8D66-08C69400B52C}" type="parTrans" cxnId="{55E51478-6FE1-B748-83FB-C5B2D97773BE}">
      <dgm:prSet/>
      <dgm:spPr/>
      <dgm:t>
        <a:bodyPr/>
        <a:lstStyle/>
        <a:p>
          <a:endParaRPr lang="en-US"/>
        </a:p>
      </dgm:t>
    </dgm:pt>
    <dgm:pt modelId="{5DD3A96A-CF2D-3842-9941-4D24E91EE129}" type="sibTrans" cxnId="{55E51478-6FE1-B748-83FB-C5B2D97773BE}">
      <dgm:prSet/>
      <dgm:spPr/>
      <dgm:t>
        <a:bodyPr/>
        <a:lstStyle/>
        <a:p>
          <a:endParaRPr lang="en-US"/>
        </a:p>
      </dgm:t>
    </dgm:pt>
    <dgm:pt modelId="{D8623CC2-7092-BC49-B707-855F086D30FA}" type="pres">
      <dgm:prSet presAssocID="{6F93205A-18E0-D84E-90A8-23DFF783F7DE}" presName="compositeShape" presStyleCnt="0">
        <dgm:presLayoutVars>
          <dgm:chMax val="9"/>
          <dgm:dir/>
          <dgm:resizeHandles val="exact"/>
        </dgm:presLayoutVars>
      </dgm:prSet>
      <dgm:spPr/>
    </dgm:pt>
    <dgm:pt modelId="{3692391E-1236-7F45-887F-66CFB0BFFE17}" type="pres">
      <dgm:prSet presAssocID="{6F93205A-18E0-D84E-90A8-23DFF783F7DE}" presName="triangle1" presStyleLbl="node1" presStyleIdx="0" presStyleCnt="4" custScaleX="137680" custLinFactNeighborX="513" custLinFactNeighborY="513">
        <dgm:presLayoutVars>
          <dgm:bulletEnabled val="1"/>
        </dgm:presLayoutVars>
      </dgm:prSet>
      <dgm:spPr/>
    </dgm:pt>
    <dgm:pt modelId="{F5B2447B-ECAF-C244-90E6-3D5EBF69BB2A}" type="pres">
      <dgm:prSet presAssocID="{6F93205A-18E0-D84E-90A8-23DFF783F7DE}" presName="triangle2" presStyleLbl="node1" presStyleIdx="1" presStyleCnt="4" custScaleX="140079" custLinFactNeighborX="-17792">
        <dgm:presLayoutVars>
          <dgm:bulletEnabled val="1"/>
        </dgm:presLayoutVars>
      </dgm:prSet>
      <dgm:spPr/>
    </dgm:pt>
    <dgm:pt modelId="{83C5C422-8BB6-FE40-BAB5-99A6F5B08E3F}" type="pres">
      <dgm:prSet presAssocID="{6F93205A-18E0-D84E-90A8-23DFF783F7DE}" presName="triangle3" presStyleLbl="node1" presStyleIdx="2" presStyleCnt="4" custScaleX="134489">
        <dgm:presLayoutVars>
          <dgm:bulletEnabled val="1"/>
        </dgm:presLayoutVars>
      </dgm:prSet>
      <dgm:spPr/>
    </dgm:pt>
    <dgm:pt modelId="{8BD0C01B-3ED9-5340-843D-9B37155CEAAC}" type="pres">
      <dgm:prSet presAssocID="{6F93205A-18E0-D84E-90A8-23DFF783F7DE}" presName="triangle4" presStyleLbl="node1" presStyleIdx="3" presStyleCnt="4" custScaleX="135690" custLinFactNeighborX="17451">
        <dgm:presLayoutVars>
          <dgm:bulletEnabled val="1"/>
        </dgm:presLayoutVars>
      </dgm:prSet>
      <dgm:spPr/>
    </dgm:pt>
  </dgm:ptLst>
  <dgm:cxnLst>
    <dgm:cxn modelId="{F03E2019-DFDA-AE4B-8592-F98654585F80}" type="presOf" srcId="{62DF7D7A-AEF0-1147-92D9-8A1DD6B77E1D}" destId="{8BD0C01B-3ED9-5340-843D-9B37155CEAAC}" srcOrd="0" destOrd="0" presId="urn:microsoft.com/office/officeart/2005/8/layout/pyramid4"/>
    <dgm:cxn modelId="{65364E6E-96F3-DA4F-9AC7-6DFF9F25C93B}" type="presOf" srcId="{6836E6B7-ECA7-FA46-B309-1081CB74253C}" destId="{F5B2447B-ECAF-C244-90E6-3D5EBF69BB2A}" srcOrd="0" destOrd="0" presId="urn:microsoft.com/office/officeart/2005/8/layout/pyramid4"/>
    <dgm:cxn modelId="{55E51478-6FE1-B748-83FB-C5B2D97773BE}" srcId="{6F93205A-18E0-D84E-90A8-23DFF783F7DE}" destId="{62DF7D7A-AEF0-1147-92D9-8A1DD6B77E1D}" srcOrd="3" destOrd="0" parTransId="{90C72C76-F5B1-A448-8D66-08C69400B52C}" sibTransId="{5DD3A96A-CF2D-3842-9941-4D24E91EE129}"/>
    <dgm:cxn modelId="{DFA700B3-054C-AE4E-B58E-FFFF5E400395}" type="presOf" srcId="{6F93205A-18E0-D84E-90A8-23DFF783F7DE}" destId="{D8623CC2-7092-BC49-B707-855F086D30FA}" srcOrd="0" destOrd="0" presId="urn:microsoft.com/office/officeart/2005/8/layout/pyramid4"/>
    <dgm:cxn modelId="{5549D2B8-1BE1-0D43-A7FD-4C8CBFB3540E}" type="presOf" srcId="{32A22012-EF95-B441-842F-D43E28116305}" destId="{83C5C422-8BB6-FE40-BAB5-99A6F5B08E3F}" srcOrd="0" destOrd="0" presId="urn:microsoft.com/office/officeart/2005/8/layout/pyramid4"/>
    <dgm:cxn modelId="{28CE8FD7-E03B-9F47-AC2B-7DEAD88FB450}" srcId="{6F93205A-18E0-D84E-90A8-23DFF783F7DE}" destId="{43232318-EACE-C14B-957C-1908384BE4D9}" srcOrd="0" destOrd="0" parTransId="{78C9DDAD-34BE-9540-9629-103F41B445AD}" sibTransId="{C15D7250-E233-564F-99A5-9EABDAD4B8B6}"/>
    <dgm:cxn modelId="{21D22FDA-F2A3-1940-888A-12F6600C3049}" srcId="{6F93205A-18E0-D84E-90A8-23DFF783F7DE}" destId="{6836E6B7-ECA7-FA46-B309-1081CB74253C}" srcOrd="1" destOrd="0" parTransId="{1BF9C5C8-D2CC-744C-A73D-1D1B2F800259}" sibTransId="{14DDF708-801A-B641-A783-ECF41727B94E}"/>
    <dgm:cxn modelId="{A4E54CF1-4BD7-EA4E-AA50-947D157150A3}" srcId="{6F93205A-18E0-D84E-90A8-23DFF783F7DE}" destId="{32A22012-EF95-B441-842F-D43E28116305}" srcOrd="2" destOrd="0" parTransId="{5E21414A-64C4-F849-9494-8BDC8A5ACE9E}" sibTransId="{1A247BD3-65D0-BF49-9076-90105371B7F4}"/>
    <dgm:cxn modelId="{F42AC1F7-F48A-F249-8499-9213890F5141}" type="presOf" srcId="{43232318-EACE-C14B-957C-1908384BE4D9}" destId="{3692391E-1236-7F45-887F-66CFB0BFFE17}" srcOrd="0" destOrd="0" presId="urn:microsoft.com/office/officeart/2005/8/layout/pyramid4"/>
    <dgm:cxn modelId="{545AB691-1F0B-4644-886F-2537C639C4C0}" type="presParOf" srcId="{D8623CC2-7092-BC49-B707-855F086D30FA}" destId="{3692391E-1236-7F45-887F-66CFB0BFFE17}" srcOrd="0" destOrd="0" presId="urn:microsoft.com/office/officeart/2005/8/layout/pyramid4"/>
    <dgm:cxn modelId="{84F25759-BA54-2342-A789-499946FB42D6}" type="presParOf" srcId="{D8623CC2-7092-BC49-B707-855F086D30FA}" destId="{F5B2447B-ECAF-C244-90E6-3D5EBF69BB2A}" srcOrd="1" destOrd="0" presId="urn:microsoft.com/office/officeart/2005/8/layout/pyramid4"/>
    <dgm:cxn modelId="{832B26FB-3736-0B4D-827A-51EBDB4E0A4A}" type="presParOf" srcId="{D8623CC2-7092-BC49-B707-855F086D30FA}" destId="{83C5C422-8BB6-FE40-BAB5-99A6F5B08E3F}" srcOrd="2" destOrd="0" presId="urn:microsoft.com/office/officeart/2005/8/layout/pyramid4"/>
    <dgm:cxn modelId="{21A5553B-2B4C-2F4F-A567-4FB9A3262FAA}" type="presParOf" srcId="{D8623CC2-7092-BC49-B707-855F086D30FA}" destId="{8BD0C01B-3ED9-5340-843D-9B37155CEAAC}"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2391E-1236-7F45-887F-66CFB0BFFE17}">
      <dsp:nvSpPr>
        <dsp:cNvPr id="0" name=""/>
        <dsp:cNvSpPr/>
      </dsp:nvSpPr>
      <dsp:spPr>
        <a:xfrm>
          <a:off x="4516810" y="14280"/>
          <a:ext cx="3832566" cy="2783677"/>
        </a:xfrm>
        <a:prstGeom prst="triangle">
          <a:avLst/>
        </a:prstGeom>
        <a:solidFill>
          <a:srgbClr val="FFC000"/>
        </a:solidFill>
        <a:ln w="38100" cap="flat" cmpd="sng" algn="ctr">
          <a:solidFill>
            <a:schemeClr val="lt1">
              <a:hueOff val="0"/>
              <a:satOff val="0"/>
              <a:lumOff val="0"/>
              <a:alphaOff val="0"/>
            </a:schemeClr>
          </a:solidFill>
          <a:prstDash val="solid"/>
        </a:ln>
        <a:effectLst>
          <a:outerShdw blurRad="63500" dist="25400" dir="147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0" rIns="91440" bIns="548640" numCol="1" spcCol="1270" anchor="ctr" anchorCtr="0">
          <a:noAutofit/>
        </a:bodyPr>
        <a:lstStyle/>
        <a:p>
          <a:pPr marL="0" lvl="0" indent="0" algn="ctr" defTabSz="1066800">
            <a:lnSpc>
              <a:spcPct val="90000"/>
            </a:lnSpc>
            <a:spcBef>
              <a:spcPct val="0"/>
            </a:spcBef>
            <a:spcAft>
              <a:spcPct val="35000"/>
            </a:spcAft>
            <a:buNone/>
          </a:pPr>
          <a:r>
            <a:rPr lang="en-US" sz="2400" kern="1200" dirty="0"/>
            <a:t>Policies &amp;</a:t>
          </a:r>
        </a:p>
        <a:p>
          <a:pPr marL="0" lvl="0" indent="0" algn="ctr" defTabSz="1066800">
            <a:lnSpc>
              <a:spcPct val="90000"/>
            </a:lnSpc>
            <a:spcBef>
              <a:spcPct val="0"/>
            </a:spcBef>
            <a:spcAft>
              <a:spcPct val="35000"/>
            </a:spcAft>
            <a:buNone/>
          </a:pPr>
          <a:r>
            <a:rPr lang="en-US" sz="2400" kern="1200" dirty="0"/>
            <a:t>Procedures</a:t>
          </a:r>
        </a:p>
      </dsp:txBody>
      <dsp:txXfrm>
        <a:off x="5474952" y="1406119"/>
        <a:ext cx="1916283" cy="1391838"/>
      </dsp:txXfrm>
    </dsp:sp>
    <dsp:sp modelId="{F5B2447B-ECAF-C244-90E6-3D5EBF69BB2A}">
      <dsp:nvSpPr>
        <dsp:cNvPr id="0" name=""/>
        <dsp:cNvSpPr/>
      </dsp:nvSpPr>
      <dsp:spPr>
        <a:xfrm>
          <a:off x="2582029" y="2783677"/>
          <a:ext cx="3899346" cy="2783677"/>
        </a:xfrm>
        <a:prstGeom prst="triangle">
          <a:avLst/>
        </a:prstGeom>
        <a:solidFill>
          <a:srgbClr val="FFC000"/>
        </a:solidFill>
        <a:ln w="38100" cap="flat" cmpd="sng" algn="ctr">
          <a:solidFill>
            <a:schemeClr val="lt1">
              <a:hueOff val="0"/>
              <a:satOff val="0"/>
              <a:lumOff val="0"/>
              <a:alphaOff val="0"/>
            </a:schemeClr>
          </a:solidFill>
          <a:prstDash val="solid"/>
        </a:ln>
        <a:effectLst>
          <a:outerShdw blurRad="63500" dist="25400" dir="147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Charts &amp; Newsletters</a:t>
          </a:r>
        </a:p>
      </dsp:txBody>
      <dsp:txXfrm>
        <a:off x="3556866" y="4175516"/>
        <a:ext cx="1949673" cy="1391838"/>
      </dsp:txXfrm>
    </dsp:sp>
    <dsp:sp modelId="{83C5C422-8BB6-FE40-BAB5-99A6F5B08E3F}">
      <dsp:nvSpPr>
        <dsp:cNvPr id="0" name=""/>
        <dsp:cNvSpPr/>
      </dsp:nvSpPr>
      <dsp:spPr>
        <a:xfrm rot="10800000">
          <a:off x="4546943" y="2783677"/>
          <a:ext cx="3743739" cy="2783677"/>
        </a:xfrm>
        <a:prstGeom prst="triangle">
          <a:avLst/>
        </a:prstGeom>
        <a:solidFill>
          <a:srgbClr val="FFC000"/>
        </a:solidFill>
        <a:ln w="38100" cap="flat" cmpd="sng" algn="ctr">
          <a:solidFill>
            <a:schemeClr val="lt1">
              <a:hueOff val="0"/>
              <a:satOff val="0"/>
              <a:lumOff val="0"/>
              <a:alphaOff val="0"/>
            </a:schemeClr>
          </a:solidFill>
          <a:prstDash val="solid"/>
        </a:ln>
        <a:effectLst>
          <a:outerShdw blurRad="63500" dist="25400" dir="147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0" rIns="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PowerPoint    Presentations</a:t>
          </a:r>
        </a:p>
      </dsp:txBody>
      <dsp:txXfrm rot="10800000">
        <a:off x="5482878" y="2783677"/>
        <a:ext cx="1871869" cy="1391838"/>
      </dsp:txXfrm>
    </dsp:sp>
    <dsp:sp modelId="{8BD0C01B-3ED9-5340-843D-9B37155CEAAC}">
      <dsp:nvSpPr>
        <dsp:cNvPr id="0" name=""/>
        <dsp:cNvSpPr/>
      </dsp:nvSpPr>
      <dsp:spPr>
        <a:xfrm>
          <a:off x="6407845" y="2783677"/>
          <a:ext cx="3777171" cy="2783677"/>
        </a:xfrm>
        <a:prstGeom prst="triangle">
          <a:avLst/>
        </a:prstGeom>
        <a:solidFill>
          <a:srgbClr val="FFC000"/>
        </a:solidFill>
        <a:ln w="38100" cap="flat" cmpd="sng" algn="ctr">
          <a:solidFill>
            <a:schemeClr val="lt1">
              <a:hueOff val="0"/>
              <a:satOff val="0"/>
              <a:lumOff val="0"/>
              <a:alphaOff val="0"/>
            </a:schemeClr>
          </a:solidFill>
          <a:prstDash val="solid"/>
        </a:ln>
        <a:effectLst>
          <a:outerShdw blurRad="63500" dist="25400" dir="147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Badge Buddies</a:t>
          </a:r>
        </a:p>
      </dsp:txBody>
      <dsp:txXfrm>
        <a:off x="7352138" y="4175516"/>
        <a:ext cx="1888585" cy="13918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84081645-F628-49B5-9EBE-0A107E6FE22B}" type="datetimeFigureOut">
              <a:rPr lang="en-US" smtClean="0"/>
              <a:t>1/28/20</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47946178-4C5C-442F-9FBD-34A2C80A6C22}" type="slidenum">
              <a:rPr lang="en-US" smtClean="0"/>
              <a:t>‹#›</a:t>
            </a:fld>
            <a:endParaRPr lang="en-US"/>
          </a:p>
        </p:txBody>
      </p:sp>
    </p:spTree>
    <p:extLst>
      <p:ext uri="{BB962C8B-B14F-4D97-AF65-F5344CB8AC3E}">
        <p14:creationId xmlns:p14="http://schemas.microsoft.com/office/powerpoint/2010/main" val="944903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076920FB-E9EF-6046-8F87-FDD1B5C12F6F}" type="datetimeFigureOut">
              <a:rPr lang="en-US" smtClean="0"/>
              <a:t>1/28/20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D7F06A42-CF8A-9847-A258-3A056D838713}" type="slidenum">
              <a:rPr lang="en-US" smtClean="0"/>
              <a:t>‹#›</a:t>
            </a:fld>
            <a:endParaRPr lang="en-US" dirty="0"/>
          </a:p>
        </p:txBody>
      </p:sp>
    </p:spTree>
    <p:extLst>
      <p:ext uri="{BB962C8B-B14F-4D97-AF65-F5344CB8AC3E}">
        <p14:creationId xmlns:p14="http://schemas.microsoft.com/office/powerpoint/2010/main" val="3099466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068">
              <a:defRPr/>
            </a:pPr>
            <a:fld id="{7C4E7652-46AF-4259-BAE2-54978EA077CD}" type="slidenum">
              <a:rPr lang="en-US">
                <a:solidFill>
                  <a:prstClr val="black"/>
                </a:solidFill>
                <a:latin typeface="Calibri" panose="020F0502020204030204"/>
              </a:rPr>
              <a:pPr defTabSz="91506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46247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6: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43" name="Google Shape;343;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31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7: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50" name="Google Shape;350;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47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8: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64" name="Google Shape;364;p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4176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9: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82" name="Google Shape;382;p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30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0: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89" name="Google Shape;389;p1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0210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1: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97" name="Google Shape;397;p11: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7065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2: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2:notes"/>
          <p:cNvSpPr txBox="1">
            <a:spLocks noGrp="1"/>
          </p:cNvSpPr>
          <p:nvPr>
            <p:ph type="body" idx="1"/>
          </p:nvPr>
        </p:nvSpPr>
        <p:spPr>
          <a:xfrm>
            <a:off x="929640" y="3373756"/>
            <a:ext cx="7437120" cy="2760345"/>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422" name="Google Shape;422;p12:notes"/>
          <p:cNvSpPr txBox="1">
            <a:spLocks noGrp="1"/>
          </p:cNvSpPr>
          <p:nvPr>
            <p:ph type="sldNum" idx="12"/>
          </p:nvPr>
        </p:nvSpPr>
        <p:spPr>
          <a:xfrm>
            <a:off x="5265810" y="6658665"/>
            <a:ext cx="4028441" cy="351736"/>
          </a:xfrm>
          <a:prstGeom prst="rect">
            <a:avLst/>
          </a:prstGeom>
          <a:noFill/>
          <a:ln>
            <a:noFill/>
          </a:ln>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802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    ), one of the trainers for Team 12, WISPR. WISPR is located in WI. We</a:t>
            </a:r>
            <a:r>
              <a:rPr lang="en-US" baseline="0" dirty="0"/>
              <a:t> had 14 original affiliate hospitals. Of those, we have</a:t>
            </a:r>
            <a:r>
              <a:rPr lang="en-US" dirty="0"/>
              <a:t> 11 active affiliate hospitals,</a:t>
            </a:r>
            <a:r>
              <a:rPr lang="en-US" baseline="0" dirty="0"/>
              <a:t> as t</a:t>
            </a:r>
            <a:r>
              <a:rPr lang="en-US" dirty="0"/>
              <a:t>hree of our hospitals left the collaborative due to staff</a:t>
            </a:r>
            <a:r>
              <a:rPr lang="en-US" baseline="0" dirty="0"/>
              <a:t> turnover and competing priorities. </a:t>
            </a:r>
            <a:r>
              <a:rPr lang="en-US" dirty="0"/>
              <a:t>Our team is made up of </a:t>
            </a:r>
            <a:r>
              <a:rPr lang="en-US" baseline="0" dirty="0"/>
              <a:t>a </a:t>
            </a:r>
            <a:r>
              <a:rPr lang="en-US" dirty="0"/>
              <a:t>mix</a:t>
            </a:r>
            <a:r>
              <a:rPr lang="en-US" baseline="0" dirty="0"/>
              <a:t> of rural and urban hospitals. They range in beds from 25-505, and range in pediatric volume from low to medium high.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14FA64-075C-4F65-8F5E-9090233B12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3995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Our team includes the following hospitals:</a:t>
            </a:r>
          </a:p>
          <a:p>
            <a:pPr marL="171450" indent="-171450">
              <a:buFont typeface="Arial" panose="020B0604020202020204" pitchFamily="34" charset="0"/>
              <a:buChar char="•"/>
            </a:pPr>
            <a:r>
              <a:rPr lang="en-US" sz="1200" dirty="0"/>
              <a:t>Crossing Rivers Health</a:t>
            </a:r>
          </a:p>
          <a:p>
            <a:pPr marL="171450" indent="-171450">
              <a:buFont typeface="Arial" panose="020B0604020202020204" pitchFamily="34" charset="0"/>
              <a:buChar char="•"/>
            </a:pPr>
            <a:r>
              <a:rPr lang="en-US" sz="1200" dirty="0"/>
              <a:t>Sauk Prairie Healthcare</a:t>
            </a:r>
          </a:p>
          <a:p>
            <a:pPr marL="171450" indent="-171450">
              <a:buFont typeface="Arial" panose="020B0604020202020204" pitchFamily="34" charset="0"/>
              <a:buChar char="•"/>
            </a:pPr>
            <a:r>
              <a:rPr lang="en-US" sz="1200" dirty="0"/>
              <a:t>Southwest Health Center</a:t>
            </a:r>
          </a:p>
          <a:p>
            <a:pPr marL="171450" indent="-171450">
              <a:buFont typeface="Arial" panose="020B0604020202020204" pitchFamily="34" charset="0"/>
              <a:buChar char="•"/>
            </a:pPr>
            <a:r>
              <a:rPr lang="en-US" sz="1200" dirty="0"/>
              <a:t>Mile Bluff Medical Center</a:t>
            </a:r>
          </a:p>
          <a:p>
            <a:pPr marL="171450" indent="-171450">
              <a:buFont typeface="Arial" panose="020B0604020202020204" pitchFamily="34" charset="0"/>
              <a:buChar char="•"/>
            </a:pPr>
            <a:r>
              <a:rPr lang="en-US" sz="1200" dirty="0" err="1"/>
              <a:t>UnityPoint</a:t>
            </a:r>
            <a:r>
              <a:rPr lang="en-US" sz="1200" dirty="0"/>
              <a:t> Health - </a:t>
            </a:r>
            <a:r>
              <a:rPr lang="en-US" sz="1200" dirty="0" err="1"/>
              <a:t>Meriter</a:t>
            </a:r>
            <a:endParaRPr lang="en-US" sz="1200" dirty="0"/>
          </a:p>
          <a:p>
            <a:pPr marL="171450" indent="-171450">
              <a:buFont typeface="Arial" panose="020B0604020202020204" pitchFamily="34" charset="0"/>
              <a:buChar char="•"/>
            </a:pPr>
            <a:r>
              <a:rPr lang="en-US" sz="1200" dirty="0"/>
              <a:t>Howard Young Medical Center</a:t>
            </a:r>
          </a:p>
          <a:p>
            <a:pPr marL="171450" indent="-171450">
              <a:buFont typeface="Arial" panose="020B0604020202020204" pitchFamily="34" charset="0"/>
              <a:buChar char="•"/>
            </a:pPr>
            <a:r>
              <a:rPr lang="en-US" sz="1200" dirty="0"/>
              <a:t>Ascension - Franklin</a:t>
            </a:r>
          </a:p>
          <a:p>
            <a:pPr marL="171450" indent="-171450">
              <a:buFont typeface="Arial" panose="020B0604020202020204" pitchFamily="34" charset="0"/>
              <a:buChar char="•"/>
            </a:pPr>
            <a:r>
              <a:rPr lang="en-US" sz="1200" dirty="0"/>
              <a:t>Mercy Health Hospital and Medical Center - Walworth</a:t>
            </a:r>
          </a:p>
          <a:p>
            <a:pPr marL="171450" indent="-171450">
              <a:buFont typeface="Arial" panose="020B0604020202020204" pitchFamily="34" charset="0"/>
              <a:buChar char="•"/>
            </a:pPr>
            <a:r>
              <a:rPr lang="en-US" sz="1200" dirty="0"/>
              <a:t>Mercy Health System and Trauma Center - Janesville</a:t>
            </a:r>
          </a:p>
          <a:p>
            <a:pPr marL="171450" indent="-171450">
              <a:buFont typeface="Arial" panose="020B0604020202020204" pitchFamily="34" charset="0"/>
              <a:buChar char="•"/>
            </a:pPr>
            <a:r>
              <a:rPr lang="en-US" sz="1200" dirty="0"/>
              <a:t>Aurora Sheboygan Memorial Medical Center</a:t>
            </a:r>
          </a:p>
          <a:p>
            <a:pPr marL="171450" indent="-171450">
              <a:buFont typeface="Arial" panose="020B0604020202020204" pitchFamily="34" charset="0"/>
              <a:buChar char="•"/>
            </a:pPr>
            <a:r>
              <a:rPr lang="en-US" sz="1200" dirty="0"/>
              <a:t>Marshfield Medical Center</a:t>
            </a:r>
          </a:p>
          <a:p>
            <a:endParaRPr lang="en-US" sz="1200" dirty="0"/>
          </a:p>
          <a:p>
            <a:r>
              <a:rPr lang="en-US" sz="1200" dirty="0"/>
              <a:t>And four</a:t>
            </a:r>
            <a:r>
              <a:rPr lang="en-US" sz="1200" baseline="0" dirty="0"/>
              <a:t> trainers from Children’s Wisconsin and American Family Children’s Hospital: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Verdana"/>
                <a:ea typeface="ＭＳ Ｐゴシック"/>
              </a:rPr>
              <a:t>Lorin Browne, DO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Verdana"/>
                <a:ea typeface="ＭＳ Ｐゴシック"/>
              </a:rPr>
              <a:t>Matt Pinsoneault, NRP</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Verdana"/>
                <a:ea typeface="ＭＳ Ｐゴシック"/>
              </a:rPr>
              <a:t>Michael K. Kim, MD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Verdana"/>
                <a:ea typeface="ＭＳ Ｐゴシック"/>
              </a:rPr>
              <a:t>Ben Eithun, MSN, CRNP, RN, CPNP-AC, CCRN</a:t>
            </a:r>
          </a:p>
          <a:p>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14FA64-075C-4F65-8F5E-9090233B12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1884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hospitals participating in each of the 4 bundles, but abnormal vital signs has been most popular, with 8 total hospitals. </a:t>
            </a:r>
          </a:p>
          <a:p>
            <a:endParaRPr lang="en-US" baseline="0" dirty="0"/>
          </a:p>
          <a:p>
            <a:r>
              <a:rPr lang="en-US" baseline="0" dirty="0"/>
              <a:t>Crossing Rivers is currently enrolled in </a:t>
            </a:r>
            <a:r>
              <a:rPr lang="en-US" b="1" baseline="0" dirty="0"/>
              <a:t>both</a:t>
            </a:r>
            <a:r>
              <a:rPr lang="en-US" baseline="0" dirty="0"/>
              <a:t> the interfacility transfer and abnormal vitals bundles.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14FA64-075C-4F65-8F5E-9090233B12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91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068">
              <a:defRPr/>
            </a:pPr>
            <a:fld id="{7C4E7652-46AF-4259-BAE2-54978EA077CD}" type="slidenum">
              <a:rPr lang="en-US">
                <a:solidFill>
                  <a:prstClr val="black"/>
                </a:solidFill>
                <a:latin typeface="Calibri" panose="020F0502020204030204"/>
              </a:rPr>
              <a:pPr defTabSz="915068">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64911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our 11</a:t>
            </a:r>
            <a:r>
              <a:rPr lang="en-US" baseline="0" dirty="0"/>
              <a:t> affiliate hospitals, 7 have begun entering data and a total of 584 pediatric charts have been entered and 2 disaster planning drills have been completed. (Ascension Franklin - 63 Aurora Sheboygan – 180, Crossing Rivers – 152 , Mile Bluff – 76, Sauk Prairie -50, Southwest Health – 30, Unity Point – 24, Mercy Health Janesville – 2 disaster drills) </a:t>
            </a:r>
          </a:p>
          <a:p>
            <a:endParaRPr lang="en-US" baseline="0" dirty="0"/>
          </a:p>
          <a:p>
            <a:r>
              <a:rPr lang="en-US" baseline="0" dirty="0"/>
              <a:t>4 of our affiliate hospitals are actively running PDSA cycles; Crossing Rivers Health, Aurora Sheboygan Memorial and Southwest Health.  A total of 11 PDSA cycles have been completed by WISPR affiliate hospitals. </a:t>
            </a:r>
          </a:p>
          <a:p>
            <a:r>
              <a:rPr lang="en-US" baseline="0" dirty="0"/>
              <a:t>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14FA64-075C-4F65-8F5E-9090233B12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485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team has experienced many of the same challenges addressed in previous learning sessions.  </a:t>
            </a:r>
          </a:p>
          <a:p>
            <a:endParaRPr lang="en-US" baseline="0" dirty="0"/>
          </a:p>
          <a:p>
            <a:r>
              <a:rPr lang="en-US" baseline="0" dirty="0"/>
              <a:t>Completing DUAs was much more time intensive than we originally expected. We experienced significant delays establishing DUAs for affiliate hospitals that are part of national health systems (Ascension). We have 1 affiliate site that is still in the process of completing a DUA (Marshfield Clinic) and we are hopeful that the agreement will be signed shortly.</a:t>
            </a:r>
          </a:p>
          <a:p>
            <a:endParaRPr lang="en-US" baseline="0" dirty="0"/>
          </a:p>
          <a:p>
            <a:r>
              <a:rPr lang="en-US" baseline="0" dirty="0"/>
              <a:t>We also experienced turnover in pediatric champions and competing priorities that hindered progress at our affiliate hospitals. </a:t>
            </a:r>
          </a:p>
          <a:p>
            <a:endParaRPr lang="en-US" baseline="0" dirty="0"/>
          </a:p>
          <a:p>
            <a:r>
              <a:rPr lang="en-US" baseline="0" dirty="0"/>
              <a:t>Our training team is focused on encouraging all affiliate sites to begin PDSA cycles and complete data entry. We have several hospitals (Southwest Health and </a:t>
            </a:r>
            <a:r>
              <a:rPr lang="en-US" baseline="0" dirty="0" err="1"/>
              <a:t>UnityPoint</a:t>
            </a:r>
            <a:r>
              <a:rPr lang="en-US" baseline="0" dirty="0"/>
              <a:t> </a:t>
            </a:r>
            <a:r>
              <a:rPr lang="en-US" baseline="0" dirty="0" err="1"/>
              <a:t>Meriter</a:t>
            </a:r>
            <a:r>
              <a:rPr lang="en-US" baseline="0" dirty="0"/>
              <a:t>) that have baseline data entered, but no PDSA cycle data entered)</a:t>
            </a:r>
          </a:p>
          <a:p>
            <a:endParaRPr lang="en-US" baseline="0" dirty="0"/>
          </a:p>
          <a:p>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14FA64-075C-4F65-8F5E-9090233B12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9536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monthly</a:t>
            </a:r>
            <a:r>
              <a:rPr lang="en-US" baseline="0" dirty="0"/>
              <a:t> team meetings have been especially helpful for bringing all of our pediatric champions together to discuss their challenges, brainstorm solutions and providing reminders about PRQC deadlines.  </a:t>
            </a:r>
          </a:p>
          <a:p>
            <a:endParaRPr lang="en-US" baseline="0" dirty="0"/>
          </a:p>
          <a:p>
            <a:r>
              <a:rPr lang="en-US" baseline="0" dirty="0"/>
              <a:t>Our trainers have also encouraged our champions to reach out regularly to ask questions or seek resources to assist with their QI projects, which has been especially helpful.</a:t>
            </a:r>
          </a:p>
          <a:p>
            <a:endParaRPr lang="en-US" baseline="0" dirty="0"/>
          </a:p>
          <a:p>
            <a:r>
              <a:rPr lang="en-US" baseline="0" dirty="0"/>
              <a:t>Our team has also been able to utilize the WI EMSC State Partnership Program Manager to be responsible for many of the administrative aspects of PRQC, such as; organizing team meetings, sending reminders about timelines, and following-up on DUAS.</a:t>
            </a:r>
          </a:p>
          <a:p>
            <a:endParaRPr lang="en-US" baseline="0" dirty="0"/>
          </a:p>
          <a:p>
            <a:r>
              <a:rPr lang="en-US" baseline="0" dirty="0"/>
              <a:t>Our team also has benefited from monthly pulse-checks with Diana and Meredith at EIIC. We are very appreciative of the support and technical assistance they have provided!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our pediatric champions from Ascension Franklin, Marybeth Heise and Drinka Marinkovic have offered to share their experiences with PRQC</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14FA64-075C-4F65-8F5E-9090233B12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262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53B028-2077-44D8-8939-4AE112F92D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295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53B028-2077-44D8-8939-4AE112F92D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165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53B028-2077-44D8-8939-4AE112F92D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900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53B028-2077-44D8-8939-4AE112F92D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4940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53B028-2077-44D8-8939-4AE112F92D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41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06A42-CF8A-9847-A258-3A056D838713}" type="slidenum">
              <a:rPr lang="en-US" smtClean="0"/>
              <a:t>61</a:t>
            </a:fld>
            <a:endParaRPr lang="en-US" dirty="0"/>
          </a:p>
        </p:txBody>
      </p:sp>
    </p:spTree>
    <p:extLst>
      <p:ext uri="{BB962C8B-B14F-4D97-AF65-F5344CB8AC3E}">
        <p14:creationId xmlns:p14="http://schemas.microsoft.com/office/powerpoint/2010/main" val="159390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068">
              <a:defRPr/>
            </a:pPr>
            <a:fld id="{7C4E7652-46AF-4259-BAE2-54978EA077CD}" type="slidenum">
              <a:rPr lang="en-US">
                <a:solidFill>
                  <a:prstClr val="black"/>
                </a:solidFill>
                <a:latin typeface="Calibri" panose="020F0502020204030204"/>
              </a:rPr>
              <a:pPr defTabSz="915068">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93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notes"/>
          <p:cNvSpPr txBox="1">
            <a:spLocks noGrp="1"/>
          </p:cNvSpPr>
          <p:nvPr>
            <p:ph type="body" idx="1"/>
          </p:nvPr>
        </p:nvSpPr>
        <p:spPr>
          <a:xfrm>
            <a:off x="929640" y="3373756"/>
            <a:ext cx="7437120" cy="2760345"/>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65" name="Google Shape;265;p1:notes"/>
          <p:cNvSpPr txBox="1">
            <a:spLocks noGrp="1"/>
          </p:cNvSpPr>
          <p:nvPr>
            <p:ph type="sldNum" idx="12"/>
          </p:nvPr>
        </p:nvSpPr>
        <p:spPr>
          <a:xfrm>
            <a:off x="5265810" y="6658665"/>
            <a:ext cx="4028441" cy="351736"/>
          </a:xfrm>
          <a:prstGeom prst="rect">
            <a:avLst/>
          </a:prstGeom>
          <a:noFill/>
          <a:ln>
            <a:noFill/>
          </a:ln>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71095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notes"/>
          <p:cNvSpPr txBox="1">
            <a:spLocks noGrp="1"/>
          </p:cNvSpPr>
          <p:nvPr>
            <p:ph type="body" idx="1"/>
          </p:nvPr>
        </p:nvSpPr>
        <p:spPr>
          <a:xfrm>
            <a:off x="929640" y="3373756"/>
            <a:ext cx="7437120" cy="2760345"/>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74" name="Google Shape;274;p2:notes"/>
          <p:cNvSpPr txBox="1">
            <a:spLocks noGrp="1"/>
          </p:cNvSpPr>
          <p:nvPr>
            <p:ph type="sldNum" idx="12"/>
          </p:nvPr>
        </p:nvSpPr>
        <p:spPr>
          <a:xfrm>
            <a:off x="5265810" y="6658665"/>
            <a:ext cx="4028441" cy="351736"/>
          </a:xfrm>
          <a:prstGeom prst="rect">
            <a:avLst/>
          </a:prstGeom>
          <a:noFill/>
          <a:ln>
            <a:noFill/>
          </a:ln>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283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80" name="Google Shape;280;p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582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cf6fe3127_0_41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cf6fe3127_0_415:notes"/>
          <p:cNvSpPr txBox="1">
            <a:spLocks noGrp="1"/>
          </p:cNvSpPr>
          <p:nvPr>
            <p:ph type="body" idx="1"/>
          </p:nvPr>
        </p:nvSpPr>
        <p:spPr>
          <a:xfrm>
            <a:off x="929640" y="3373756"/>
            <a:ext cx="7437000" cy="27603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88" name="Google Shape;288;g7cf6fe3127_0_415:notes"/>
          <p:cNvSpPr txBox="1">
            <a:spLocks noGrp="1"/>
          </p:cNvSpPr>
          <p:nvPr>
            <p:ph type="sldNum" idx="12"/>
          </p:nvPr>
        </p:nvSpPr>
        <p:spPr>
          <a:xfrm>
            <a:off x="5265810" y="6658665"/>
            <a:ext cx="4028400" cy="351600"/>
          </a:xfrm>
          <a:prstGeom prst="rect">
            <a:avLst/>
          </a:prstGeom>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0702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94" name="Google Shape;294;p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9587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5:notes"/>
          <p:cNvSpPr txBox="1">
            <a:spLocks noGrp="1"/>
          </p:cNvSpPr>
          <p:nvPr>
            <p:ph type="body" idx="1"/>
          </p:nvPr>
        </p:nvSpPr>
        <p:spPr>
          <a:xfrm>
            <a:off x="929640" y="3373756"/>
            <a:ext cx="7437120" cy="2760345"/>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21" name="Google Shape;321;p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11844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1.xml"/><Relationship Id="rId4" Type="http://schemas.openxmlformats.org/officeDocument/2006/relationships/image" Target="../media/image32.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2.xml"/><Relationship Id="rId4" Type="http://schemas.openxmlformats.org/officeDocument/2006/relationships/image" Target="../media/image41.pn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3.xml"/><Relationship Id="rId4" Type="http://schemas.openxmlformats.org/officeDocument/2006/relationships/image" Target="../media/image3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70D99E-2869-438B-B483-1F6CCD5437EE}"/>
              </a:ext>
            </a:extLst>
          </p:cNvPr>
          <p:cNvGrpSpPr/>
          <p:nvPr userDrawn="1"/>
        </p:nvGrpSpPr>
        <p:grpSpPr>
          <a:xfrm>
            <a:off x="-2" y="-10825"/>
            <a:ext cx="12192003" cy="6515395"/>
            <a:chOff x="-1" y="-10825"/>
            <a:chExt cx="9144002" cy="6515395"/>
          </a:xfrm>
        </p:grpSpPr>
        <p:pic>
          <p:nvPicPr>
            <p:cNvPr id="11" name="Graphic 10">
              <a:extLst>
                <a:ext uri="{FF2B5EF4-FFF2-40B4-BE49-F238E27FC236}">
                  <a16:creationId xmlns:a16="http://schemas.microsoft.com/office/drawing/2014/main" id="{F66236F9-EA1F-4D2A-84DE-EC04F9972C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10825"/>
              <a:ext cx="3429000" cy="3181546"/>
            </a:xfrm>
            <a:prstGeom prst="rect">
              <a:avLst/>
            </a:prstGeom>
          </p:spPr>
        </p:pic>
        <p:pic>
          <p:nvPicPr>
            <p:cNvPr id="12" name="Graphic 11">
              <a:extLst>
                <a:ext uri="{FF2B5EF4-FFF2-40B4-BE49-F238E27FC236}">
                  <a16:creationId xmlns:a16="http://schemas.microsoft.com/office/drawing/2014/main" id="{32A12C4E-53AE-4900-9783-F61905440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95401" y="-10825"/>
              <a:ext cx="7848600" cy="3522243"/>
            </a:xfrm>
            <a:prstGeom prst="rect">
              <a:avLst/>
            </a:prstGeom>
          </p:spPr>
        </p:pic>
        <p:pic>
          <p:nvPicPr>
            <p:cNvPr id="13" name="Graphic 12">
              <a:extLst>
                <a:ext uri="{FF2B5EF4-FFF2-40B4-BE49-F238E27FC236}">
                  <a16:creationId xmlns:a16="http://schemas.microsoft.com/office/drawing/2014/main" id="{A14E049B-6FD4-487E-927B-506983629A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831825" y="2232482"/>
              <a:ext cx="1282976" cy="1108588"/>
            </a:xfrm>
            <a:prstGeom prst="rect">
              <a:avLst/>
            </a:prstGeom>
          </p:spPr>
        </p:pic>
        <p:pic>
          <p:nvPicPr>
            <p:cNvPr id="14" name="Graphic 13">
              <a:extLst>
                <a:ext uri="{FF2B5EF4-FFF2-40B4-BE49-F238E27FC236}">
                  <a16:creationId xmlns:a16="http://schemas.microsoft.com/office/drawing/2014/main" id="{EF27E3F5-0D4D-492C-8A3E-50BC30CEFD2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 y="2962082"/>
              <a:ext cx="2757625" cy="3542488"/>
            </a:xfrm>
            <a:prstGeom prst="rect">
              <a:avLst/>
            </a:prstGeom>
          </p:spPr>
        </p:pic>
        <p:pic>
          <p:nvPicPr>
            <p:cNvPr id="15" name="Graphic 14">
              <a:extLst>
                <a:ext uri="{FF2B5EF4-FFF2-40B4-BE49-F238E27FC236}">
                  <a16:creationId xmlns:a16="http://schemas.microsoft.com/office/drawing/2014/main" id="{36D4FF91-8818-4598-AC9F-B8C2FA867C0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 y="2313169"/>
              <a:ext cx="2259131" cy="2895506"/>
            </a:xfrm>
            <a:prstGeom prst="rect">
              <a:avLst/>
            </a:prstGeom>
          </p:spPr>
        </p:pic>
      </p:grpSp>
      <p:sp>
        <p:nvSpPr>
          <p:cNvPr id="8" name="Title 7"/>
          <p:cNvSpPr>
            <a:spLocks noGrp="1"/>
          </p:cNvSpPr>
          <p:nvPr>
            <p:ph type="ctrTitle"/>
          </p:nvPr>
        </p:nvSpPr>
        <p:spPr>
          <a:xfrm>
            <a:off x="4368800" y="1213333"/>
            <a:ext cx="7102475" cy="1425577"/>
          </a:xfrm>
        </p:spPr>
        <p:txBody>
          <a:bodyPr anchor="b"/>
          <a:lstStyle>
            <a:lvl1pPr algn="r">
              <a:defRPr sz="4500" b="1">
                <a:solidFill>
                  <a:schemeClr val="bg2"/>
                </a:solidFill>
              </a:defRPr>
            </a:lvl1pPr>
          </a:lstStyle>
          <a:p>
            <a:r>
              <a:rPr lang="en-US"/>
              <a:t>Click to edit Master title style</a:t>
            </a:r>
            <a:endParaRPr lang="en-US" dirty="0"/>
          </a:p>
        </p:txBody>
      </p:sp>
      <p:sp>
        <p:nvSpPr>
          <p:cNvPr id="9" name="Subtitle 8"/>
          <p:cNvSpPr>
            <a:spLocks noGrp="1"/>
          </p:cNvSpPr>
          <p:nvPr>
            <p:ph type="subTitle" idx="1"/>
          </p:nvPr>
        </p:nvSpPr>
        <p:spPr>
          <a:xfrm>
            <a:off x="6299200" y="3849667"/>
            <a:ext cx="5172075" cy="1234575"/>
          </a:xfrm>
          <a:noFill/>
        </p:spPr>
        <p:txBody>
          <a:bodyPr/>
          <a:lstStyle>
            <a:lvl1pPr marL="0" marR="36576" indent="0" algn="l">
              <a:spcBef>
                <a:spcPts val="0"/>
              </a:spcBef>
              <a:buNone/>
              <a:defRPr>
                <a:ln>
                  <a:noFill/>
                </a:ln>
                <a:solidFill>
                  <a:schemeClr val="bg2">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28" name="Date Placeholder 27"/>
          <p:cNvSpPr>
            <a:spLocks noGrp="1"/>
          </p:cNvSpPr>
          <p:nvPr>
            <p:ph type="dt" sz="half" idx="10"/>
          </p:nvPr>
        </p:nvSpPr>
        <p:spPr>
          <a:xfrm>
            <a:off x="3749675" y="6322008"/>
            <a:ext cx="7721600" cy="365125"/>
          </a:xfrm>
          <a:prstGeom prst="rect">
            <a:avLst/>
          </a:prstGeom>
        </p:spPr>
        <p:txBody>
          <a:bodyPr tIns="0" bIns="0" anchor="t"/>
          <a:lstStyle>
            <a:lvl1pPr algn="r">
              <a:defRPr sz="1000"/>
            </a:lvl1pPr>
          </a:lstStyle>
          <a:p>
            <a:pPr algn="r"/>
            <a:endParaRPr lang="en-US" sz="1000" dirty="0"/>
          </a:p>
        </p:txBody>
      </p:sp>
      <p:sp>
        <p:nvSpPr>
          <p:cNvPr id="17" name="Footer Placeholder 16"/>
          <p:cNvSpPr>
            <a:spLocks noGrp="1"/>
          </p:cNvSpPr>
          <p:nvPr>
            <p:ph type="ftr" sz="quarter" idx="11"/>
          </p:nvPr>
        </p:nvSpPr>
        <p:spPr>
          <a:xfrm>
            <a:off x="3749675" y="5960056"/>
            <a:ext cx="7721600" cy="365125"/>
          </a:xfrm>
        </p:spPr>
        <p:txBody>
          <a:bodyPr tIns="0" bIns="0" anchor="b"/>
          <a:lstStyle>
            <a:lvl1pPr algn="r">
              <a:defRPr sz="1100"/>
            </a:lvl1pPr>
          </a:lstStyle>
          <a:p>
            <a:pPr algn="r"/>
            <a:r>
              <a:rPr lang="en-US" sz="1100" dirty="0"/>
              <a:t>www.website.com</a:t>
            </a:r>
          </a:p>
        </p:txBody>
      </p:sp>
    </p:spTree>
    <p:extLst>
      <p:ext uri="{BB962C8B-B14F-4D97-AF65-F5344CB8AC3E}">
        <p14:creationId xmlns:p14="http://schemas.microsoft.com/office/powerpoint/2010/main" val="202561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476251" y="4634508"/>
            <a:ext cx="11249487"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4" name="Line"/>
          <p:cNvSpPr/>
          <p:nvPr/>
        </p:nvSpPr>
        <p:spPr>
          <a:xfrm>
            <a:off x="476250" y="2875359"/>
            <a:ext cx="11250018"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5" name="Line"/>
          <p:cNvSpPr/>
          <p:nvPr/>
        </p:nvSpPr>
        <p:spPr>
          <a:xfrm flipV="1">
            <a:off x="7494659" y="3182523"/>
            <a:ext cx="1" cy="1155065"/>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6" name="Lorem Ipsum Dolor"/>
          <p:cNvSpPr txBox="1">
            <a:spLocks noGrp="1"/>
          </p:cNvSpPr>
          <p:nvPr>
            <p:ph type="body" sz="quarter" idx="13"/>
          </p:nvPr>
        </p:nvSpPr>
        <p:spPr>
          <a:xfrm>
            <a:off x="476250" y="2464594"/>
            <a:ext cx="6750844" cy="357188"/>
          </a:xfrm>
          <a:prstGeom prst="rect">
            <a:avLst/>
          </a:prstGeom>
        </p:spPr>
        <p:txBody>
          <a:bodyPr>
            <a:spAutoFit/>
          </a:bodyPr>
          <a:lstStyle>
            <a:lvl1pPr marL="0" indent="0">
              <a:lnSpc>
                <a:spcPct val="110000"/>
              </a:lnSpc>
              <a:spcBef>
                <a:spcPts val="0"/>
              </a:spcBef>
              <a:buClrTx/>
              <a:buSzTx/>
              <a:buFontTx/>
              <a:buNone/>
              <a:defRPr sz="1687" i="1"/>
            </a:lvl1pPr>
          </a:lstStyle>
          <a:p>
            <a:r>
              <a:t>Lorem Ipsum Dolor</a:t>
            </a:r>
          </a:p>
        </p:txBody>
      </p:sp>
      <p:sp>
        <p:nvSpPr>
          <p:cNvPr id="17" name="Title Text"/>
          <p:cNvSpPr txBox="1">
            <a:spLocks noGrp="1"/>
          </p:cNvSpPr>
          <p:nvPr>
            <p:ph type="title"/>
          </p:nvPr>
        </p:nvSpPr>
        <p:spPr>
          <a:xfrm>
            <a:off x="476250" y="2911078"/>
            <a:ext cx="6750844" cy="1696641"/>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7762875" y="2911078"/>
            <a:ext cx="3976688" cy="1696641"/>
          </a:xfrm>
          <a:prstGeom prst="rect">
            <a:avLst/>
          </a:prstGeom>
        </p:spPr>
        <p:txBody>
          <a:bodyPr/>
          <a:lstStyle>
            <a:lvl1pPr marL="0" indent="0">
              <a:spcBef>
                <a:spcPts val="0"/>
              </a:spcBef>
              <a:buClrTx/>
              <a:buSzTx/>
              <a:buFontTx/>
              <a:buNone/>
              <a:defRPr sz="1687"/>
            </a:lvl1pPr>
            <a:lvl2pPr marL="0" indent="0">
              <a:spcBef>
                <a:spcPts val="0"/>
              </a:spcBef>
              <a:buClrTx/>
              <a:buSzTx/>
              <a:buFontTx/>
              <a:buNone/>
              <a:defRPr sz="1687"/>
            </a:lvl2pPr>
            <a:lvl3pPr marL="0" indent="0">
              <a:spcBef>
                <a:spcPts val="0"/>
              </a:spcBef>
              <a:buClrTx/>
              <a:buSzTx/>
              <a:buFontTx/>
              <a:buNone/>
              <a:defRPr sz="1687"/>
            </a:lvl3pPr>
            <a:lvl4pPr marL="0" indent="0">
              <a:spcBef>
                <a:spcPts val="0"/>
              </a:spcBef>
              <a:buClrTx/>
              <a:buSzTx/>
              <a:buFontTx/>
              <a:buNone/>
              <a:defRPr sz="1687"/>
            </a:lvl4pPr>
            <a:lvl5pPr marL="0" indent="0">
              <a:spcBef>
                <a:spcPts val="0"/>
              </a:spcBef>
              <a:buClrTx/>
              <a:buSzTx/>
              <a:buFontTx/>
              <a:buNone/>
              <a:defRPr sz="1687"/>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9890303"/>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cxnSp>
        <p:nvCxnSpPr>
          <p:cNvPr id="6" name="Straight Connector 5"/>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11375762" y="1197770"/>
            <a:ext cx="131762" cy="171449"/>
            <a:chOff x="6668087" y="1297746"/>
            <a:chExt cx="161840" cy="156602"/>
          </a:xfrm>
        </p:grpSpPr>
        <p:cxnSp>
          <p:nvCxnSpPr>
            <p:cNvPr id="8" name="Straight Connector 7"/>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11578962" y="1350170"/>
            <a:ext cx="131762" cy="171449"/>
            <a:chOff x="6668087" y="1297746"/>
            <a:chExt cx="161840" cy="156602"/>
          </a:xfrm>
        </p:grpSpPr>
        <p:cxnSp>
          <p:nvCxnSpPr>
            <p:cNvPr id="12" name="Straight Connector 11"/>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11115411" y="1453357"/>
            <a:ext cx="131763" cy="171451"/>
            <a:chOff x="6668087" y="1297746"/>
            <a:chExt cx="161840" cy="156602"/>
          </a:xfrm>
        </p:grpSpPr>
        <p:cxnSp>
          <p:nvCxnSpPr>
            <p:cNvPr id="16" name="Straight Connector 15"/>
            <p:cNvCxnSpPr/>
            <p:nvPr/>
          </p:nvCxnSpPr>
          <p:spPr>
            <a:xfrm rot="16200000">
              <a:off x="6663592" y="1294506"/>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35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8636000" y="55563"/>
            <a:ext cx="2844800" cy="365125"/>
          </a:xfrm>
        </p:spPr>
        <p:txBody>
          <a:bodyPr/>
          <a:lstStyle>
            <a:lvl1pPr>
              <a:defRPr/>
            </a:lvl1pPr>
            <a:extLst/>
          </a:lstStyle>
          <a:p>
            <a:pPr>
              <a:defRPr/>
            </a:pPr>
            <a:fld id="{6836D844-7E57-4642-90F8-4499304F082F}" type="datetimeFigureOut">
              <a:rPr lang="en-US">
                <a:solidFill>
                  <a:srgbClr val="D6ECFF"/>
                </a:solidFill>
              </a:rPr>
              <a:pPr>
                <a:defRPr/>
              </a:pPr>
              <a:t>1/28/20</a:t>
            </a:fld>
            <a:endParaRPr lang="en-US">
              <a:solidFill>
                <a:srgbClr val="D6ECFF"/>
              </a:solidFill>
            </a:endParaRPr>
          </a:p>
        </p:txBody>
      </p:sp>
      <p:sp>
        <p:nvSpPr>
          <p:cNvPr id="20" name="Footer Placeholder 5"/>
          <p:cNvSpPr>
            <a:spLocks noGrp="1"/>
          </p:cNvSpPr>
          <p:nvPr>
            <p:ph type="ftr" sz="quarter" idx="11"/>
          </p:nvPr>
        </p:nvSpPr>
        <p:spPr>
          <a:xfrm>
            <a:off x="1219200" y="55563"/>
            <a:ext cx="74168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11480800" y="55563"/>
            <a:ext cx="609600" cy="365125"/>
          </a:xfrm>
        </p:spPr>
        <p:txBody>
          <a:bodyPr/>
          <a:lstStyle>
            <a:lvl1pPr>
              <a:defRPr/>
            </a:lvl1pPr>
          </a:lstStyle>
          <a:p>
            <a:fld id="{136A7EFE-7031-4707-A174-CD4E4D7BD37F}"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704360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62F9239-9FC0-481F-8EA1-A547A01DC6B3}" type="datetimeFigureOut">
              <a:rPr lang="en-US">
                <a:solidFill>
                  <a:srgbClr val="D6ECFF"/>
                </a:solidFill>
              </a:rPr>
              <a:pPr>
                <a:defRPr/>
              </a:pPr>
              <a:t>1/28/20</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76A8A34A-2D0B-486A-BC48-21264F54567E}"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39624581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F62DBA97-9AF8-43AE-B6D7-2D1826CD4990}" type="datetimeFigureOut">
              <a:rPr lang="en-US">
                <a:solidFill>
                  <a:srgbClr val="D6ECFF"/>
                </a:solidFill>
              </a:rPr>
              <a:pPr>
                <a:defRPr/>
              </a:pPr>
              <a:t>1/28/20</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BD300DF0-E624-4A98-8978-A25C3C8C2CDD}"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32996841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498CCC-2DA8-42B8-9662-0319CA3F77DA}"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15980593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498CCC-2DA8-42B8-9662-0319CA3F77DA}"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39686150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498CCC-2DA8-42B8-9662-0319CA3F77DA}"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20094248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498CCC-2DA8-42B8-9662-0319CA3F77DA}" type="datetimeFigureOut">
              <a:rPr lang="en-US" smtClean="0"/>
              <a:t>1/28/20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20383543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498CCC-2DA8-42B8-9662-0319CA3F77DA}" type="datetimeFigureOut">
              <a:rPr lang="en-US" smtClean="0"/>
              <a:t>1/28/20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16124897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498CCC-2DA8-42B8-9662-0319CA3F77DA}" type="datetimeFigureOut">
              <a:rPr lang="en-US" smtClean="0"/>
              <a:t>1/28/20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21970436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98CCC-2DA8-42B8-9662-0319CA3F77DA}" type="datetimeFigureOut">
              <a:rPr lang="en-US" smtClean="0"/>
              <a:t>1/28/20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2660666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2947719"/>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98CCC-2DA8-42B8-9662-0319CA3F77DA}" type="datetimeFigureOut">
              <a:rPr lang="en-US" smtClean="0"/>
              <a:t>1/28/20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31601617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98CCC-2DA8-42B8-9662-0319CA3F77DA}" type="datetimeFigureOut">
              <a:rPr lang="en-US" smtClean="0"/>
              <a:t>1/28/20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15276708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498CCC-2DA8-42B8-9662-0319CA3F77DA}"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873108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498CCC-2DA8-42B8-9662-0319CA3F77DA}"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5CF1-4E94-44C5-A91E-B4C479D36B85}" type="slidenum">
              <a:rPr lang="en-US" smtClean="0"/>
              <a:t>‹#›</a:t>
            </a:fld>
            <a:endParaRPr lang="en-US"/>
          </a:p>
        </p:txBody>
      </p:sp>
    </p:spTree>
    <p:extLst>
      <p:ext uri="{BB962C8B-B14F-4D97-AF65-F5344CB8AC3E}">
        <p14:creationId xmlns:p14="http://schemas.microsoft.com/office/powerpoint/2010/main" val="12538185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_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0" r="5550" b="86"/>
          <a:stretch/>
        </p:blipFill>
        <p:spPr>
          <a:xfrm>
            <a:off x="0" y="0"/>
            <a:ext cx="121920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
          <p:cNvSpPr>
            <a:spLocks noGrp="1"/>
          </p:cNvSpPr>
          <p:nvPr>
            <p:ph type="ctrTitle" hasCustomPrompt="1"/>
          </p:nvPr>
        </p:nvSpPr>
        <p:spPr>
          <a:xfrm>
            <a:off x="1091846" y="459367"/>
            <a:ext cx="8410743" cy="1343939"/>
          </a:xfrm>
          <a:prstGeom prst="rect">
            <a:avLst/>
          </a:prstGeom>
        </p:spPr>
        <p:txBody>
          <a:bodyPr anchor="t">
            <a:noAutofit/>
          </a:bodyPr>
          <a:lstStyle>
            <a:lvl1pPr algn="l">
              <a:lnSpc>
                <a:spcPts val="5600"/>
              </a:lnSpc>
              <a:defRPr sz="3200" b="1" baseline="0">
                <a:solidFill>
                  <a:srgbClr val="1B4297"/>
                </a:solidFill>
                <a:latin typeface="Georgia" panose="02040502050405020303" pitchFamily="18" charset="0"/>
              </a:defRPr>
            </a:lvl1pPr>
          </a:lstStyle>
          <a:p>
            <a:r>
              <a:rPr lang="en-US" dirty="0"/>
              <a:t>Presentation Title Here</a:t>
            </a:r>
          </a:p>
        </p:txBody>
      </p:sp>
      <p:sp>
        <p:nvSpPr>
          <p:cNvPr id="17" name="Subtitle 2"/>
          <p:cNvSpPr>
            <a:spLocks noGrp="1"/>
          </p:cNvSpPr>
          <p:nvPr>
            <p:ph type="subTitle" idx="1" hasCustomPrompt="1"/>
          </p:nvPr>
        </p:nvSpPr>
        <p:spPr>
          <a:xfrm>
            <a:off x="1091845" y="1200589"/>
            <a:ext cx="7805529" cy="981377"/>
          </a:xfrm>
          <a:prstGeom prst="rect">
            <a:avLst/>
          </a:prstGeom>
        </p:spPr>
        <p:txBody>
          <a:bodyPr>
            <a:normAutofit/>
          </a:bodyPr>
          <a:lstStyle>
            <a:lvl1pPr marL="0" indent="0" algn="l">
              <a:buNone/>
              <a:defRPr sz="2000" b="1" baseline="0">
                <a:solidFill>
                  <a:srgbClr val="1B429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912" y="4502474"/>
            <a:ext cx="3267891" cy="1842247"/>
          </a:xfrm>
          <a:prstGeom prst="rect">
            <a:avLst/>
          </a:prstGeom>
        </p:spPr>
      </p:pic>
    </p:spTree>
    <p:extLst>
      <p:ext uri="{BB962C8B-B14F-4D97-AF65-F5344CB8AC3E}">
        <p14:creationId xmlns:p14="http://schemas.microsoft.com/office/powerpoint/2010/main" val="157566987"/>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_Op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Title 1"/>
          <p:cNvSpPr>
            <a:spLocks noGrp="1"/>
          </p:cNvSpPr>
          <p:nvPr>
            <p:ph type="ctrTitle" hasCustomPrompt="1"/>
          </p:nvPr>
        </p:nvSpPr>
        <p:spPr>
          <a:xfrm>
            <a:off x="1091846"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34" name="Subtitle 2"/>
          <p:cNvSpPr>
            <a:spLocks noGrp="1"/>
          </p:cNvSpPr>
          <p:nvPr>
            <p:ph type="subTitle" idx="1" hasCustomPrompt="1"/>
          </p:nvPr>
        </p:nvSpPr>
        <p:spPr>
          <a:xfrm>
            <a:off x="1091846"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spTree>
    <p:extLst>
      <p:ext uri="{BB962C8B-B14F-4D97-AF65-F5344CB8AC3E}">
        <p14:creationId xmlns:p14="http://schemas.microsoft.com/office/powerpoint/2010/main" val="2329745689"/>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_Op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Title 1"/>
          <p:cNvSpPr>
            <a:spLocks noGrp="1"/>
          </p:cNvSpPr>
          <p:nvPr>
            <p:ph type="ctrTitle" hasCustomPrompt="1"/>
          </p:nvPr>
        </p:nvSpPr>
        <p:spPr>
          <a:xfrm>
            <a:off x="1091846"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34" name="Subtitle 2"/>
          <p:cNvSpPr>
            <a:spLocks noGrp="1"/>
          </p:cNvSpPr>
          <p:nvPr>
            <p:ph type="subTitle" idx="1" hasCustomPrompt="1"/>
          </p:nvPr>
        </p:nvSpPr>
        <p:spPr>
          <a:xfrm>
            <a:off x="1091846"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912" y="4502474"/>
            <a:ext cx="3267891" cy="1842247"/>
          </a:xfrm>
          <a:prstGeom prst="rect">
            <a:avLst/>
          </a:prstGeom>
        </p:spPr>
      </p:pic>
    </p:spTree>
    <p:extLst>
      <p:ext uri="{BB962C8B-B14F-4D97-AF65-F5344CB8AC3E}">
        <p14:creationId xmlns:p14="http://schemas.microsoft.com/office/powerpoint/2010/main" val="2600289191"/>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_Op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Title 1"/>
          <p:cNvSpPr>
            <a:spLocks noGrp="1"/>
          </p:cNvSpPr>
          <p:nvPr>
            <p:ph type="ctrTitle" hasCustomPrompt="1"/>
          </p:nvPr>
        </p:nvSpPr>
        <p:spPr>
          <a:xfrm>
            <a:off x="1091846"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27" name="Subtitle 2"/>
          <p:cNvSpPr>
            <a:spLocks noGrp="1"/>
          </p:cNvSpPr>
          <p:nvPr>
            <p:ph type="subTitle" idx="1" hasCustomPrompt="1"/>
          </p:nvPr>
        </p:nvSpPr>
        <p:spPr>
          <a:xfrm>
            <a:off x="1091846"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912" y="4502473"/>
            <a:ext cx="3267891" cy="1842246"/>
          </a:xfrm>
          <a:prstGeom prst="rect">
            <a:avLst/>
          </a:prstGeom>
        </p:spPr>
      </p:pic>
    </p:spTree>
    <p:extLst>
      <p:ext uri="{BB962C8B-B14F-4D97-AF65-F5344CB8AC3E}">
        <p14:creationId xmlns:p14="http://schemas.microsoft.com/office/powerpoint/2010/main" val="1669667767"/>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1E69D2"/>
        </a:solidFill>
        <a:effectLst/>
      </p:bgPr>
    </p:bg>
    <p:spTree>
      <p:nvGrpSpPr>
        <p:cNvPr id="1" name=""/>
        <p:cNvGrpSpPr/>
        <p:nvPr/>
      </p:nvGrpSpPr>
      <p:grpSpPr>
        <a:xfrm>
          <a:off x="0" y="0"/>
          <a:ext cx="0" cy="0"/>
          <a:chOff x="0" y="0"/>
          <a:chExt cx="0" cy="0"/>
        </a:xfrm>
      </p:grpSpPr>
      <p:sp>
        <p:nvSpPr>
          <p:cNvPr id="11" name="Title 13"/>
          <p:cNvSpPr>
            <a:spLocks noGrp="1"/>
          </p:cNvSpPr>
          <p:nvPr>
            <p:ph type="title" hasCustomPrompt="1"/>
          </p:nvPr>
        </p:nvSpPr>
        <p:spPr>
          <a:xfrm>
            <a:off x="609600" y="3125424"/>
            <a:ext cx="10972800" cy="604575"/>
          </a:xfrm>
          <a:prstGeom prst="rect">
            <a:avLst/>
          </a:prstGeom>
        </p:spPr>
        <p:txBody>
          <a:bodyPr>
            <a:noAutofit/>
          </a:bodyPr>
          <a:lstStyle>
            <a:lvl1pPr marL="0" algn="ctr" defTabSz="914400" rtl="0" eaLnBrk="1" latinLnBrk="0" hangingPunct="1">
              <a:lnSpc>
                <a:spcPts val="5600"/>
              </a:lnSpc>
              <a:spcBef>
                <a:spcPct val="0"/>
              </a:spcBef>
              <a:buNone/>
              <a:defRPr lang="en-US" sz="5400" b="1" kern="1200" dirty="0">
                <a:solidFill>
                  <a:schemeClr val="bg1"/>
                </a:solidFill>
                <a:latin typeface="Georgia" panose="02040502050405020303" pitchFamily="18" charset="0"/>
                <a:ea typeface="+mj-ea"/>
                <a:cs typeface="+mj-cs"/>
              </a:defRPr>
            </a:lvl1pPr>
          </a:lstStyle>
          <a:p>
            <a:r>
              <a:rPr lang="en-US" dirty="0"/>
              <a:t>Section Title Here</a:t>
            </a:r>
          </a:p>
        </p:txBody>
      </p:sp>
      <p:cxnSp>
        <p:nvCxnSpPr>
          <p:cNvPr id="14" name="Straight Connector 13"/>
          <p:cNvCxnSpPr/>
          <p:nvPr userDrawn="1"/>
        </p:nvCxnSpPr>
        <p:spPr>
          <a:xfrm flipV="1">
            <a:off x="5486400" y="4021814"/>
            <a:ext cx="1219200"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Tree>
    <p:extLst>
      <p:ext uri="{BB962C8B-B14F-4D97-AF65-F5344CB8AC3E}">
        <p14:creationId xmlns:p14="http://schemas.microsoft.com/office/powerpoint/2010/main" val="4069185457"/>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6" name="Rectangle 15"/>
          <p:cNvSpPr/>
          <p:nvPr userDrawn="1"/>
        </p:nvSpPr>
        <p:spPr>
          <a:xfrm flipV="1">
            <a:off x="0" y="0"/>
            <a:ext cx="12192000" cy="4052804"/>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3"/>
          <p:cNvSpPr>
            <a:spLocks noGrp="1"/>
          </p:cNvSpPr>
          <p:nvPr>
            <p:ph type="title" hasCustomPrompt="1"/>
          </p:nvPr>
        </p:nvSpPr>
        <p:spPr>
          <a:xfrm>
            <a:off x="1219200" y="457201"/>
            <a:ext cx="9753600" cy="3138407"/>
          </a:xfrm>
          <a:prstGeom prst="rect">
            <a:avLst/>
          </a:prstGeom>
        </p:spPr>
        <p:txBody>
          <a:bodyPr anchor="ctr">
            <a:noAutofit/>
          </a:bodyPr>
          <a:lstStyle>
            <a:lvl1pPr marL="0" algn="ctr" defTabSz="914400" rtl="0" eaLnBrk="1" latinLnBrk="0" hangingPunct="1">
              <a:lnSpc>
                <a:spcPct val="100000"/>
              </a:lnSpc>
              <a:spcBef>
                <a:spcPct val="0"/>
              </a:spcBef>
              <a:buNone/>
              <a:defRPr lang="en-US" sz="3000" b="1" kern="1200" baseline="0" dirty="0">
                <a:solidFill>
                  <a:schemeClr val="bg1"/>
                </a:solidFill>
                <a:latin typeface="Georgia" panose="02040502050405020303" pitchFamily="18" charset="0"/>
                <a:ea typeface="+mj-ea"/>
                <a:cs typeface="+mj-cs"/>
              </a:defRPr>
            </a:lvl1pPr>
          </a:lstStyle>
          <a:p>
            <a:r>
              <a:rPr lang="en-US" dirty="0"/>
              <a:t>“Quote Here.”</a:t>
            </a:r>
          </a:p>
        </p:txBody>
      </p:sp>
      <p:sp>
        <p:nvSpPr>
          <p:cNvPr id="15" name="Subtitle 2"/>
          <p:cNvSpPr>
            <a:spLocks noGrp="1"/>
          </p:cNvSpPr>
          <p:nvPr>
            <p:ph type="subTitle" idx="1" hasCustomPrompt="1"/>
          </p:nvPr>
        </p:nvSpPr>
        <p:spPr>
          <a:xfrm>
            <a:off x="619932" y="4646219"/>
            <a:ext cx="10972800" cy="981377"/>
          </a:xfrm>
          <a:prstGeom prst="rect">
            <a:avLst/>
          </a:prstGeom>
        </p:spPr>
        <p:txBody>
          <a:bodyPr>
            <a:normAutofit/>
          </a:bodyPr>
          <a:lstStyle>
            <a:lvl1pPr marL="0" indent="0" algn="ctr">
              <a:lnSpc>
                <a:spcPts val="1400"/>
              </a:lnSpc>
              <a:buNone/>
              <a:defRPr sz="2000" b="1" baseline="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p>
          <a:p>
            <a:r>
              <a:rPr lang="en-US" dirty="0"/>
              <a:t>Title, Company</a:t>
            </a:r>
          </a:p>
        </p:txBody>
      </p:sp>
      <p:cxnSp>
        <p:nvCxnSpPr>
          <p:cNvPr id="20" name="Straight Connector 19"/>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330896174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2257332"/>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and Content_Opt 1_1 Line">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330418"/>
            <a:ext cx="111252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4"/>
          <p:cNvSpPr>
            <a:spLocks noGrp="1"/>
          </p:cNvSpPr>
          <p:nvPr>
            <p:ph type="body" sz="quarter" idx="11"/>
          </p:nvPr>
        </p:nvSpPr>
        <p:spPr>
          <a:xfrm>
            <a:off x="457200" y="1333734"/>
            <a:ext cx="11125200" cy="432485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4212191220"/>
      </p:ext>
    </p:extLst>
  </p:cSld>
  <p:clrMapOvr>
    <a:masterClrMapping/>
  </p:clrMapOvr>
  <p:hf hdr="0" ftr="0" dt="0"/>
  <p:extLst>
    <p:ext uri="{DCECCB84-F9BA-43D5-87BE-67443E8EF086}">
      <p15:sldGuideLst xmlns:p15="http://schemas.microsoft.com/office/powerpoint/2012/main">
        <p15:guide id="1" orient="horz" pos="1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and Content_Opt 1_2 Lines">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330417"/>
            <a:ext cx="111252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4"/>
          <p:cNvSpPr>
            <a:spLocks noGrp="1"/>
          </p:cNvSpPr>
          <p:nvPr>
            <p:ph type="body" sz="quarter" idx="11"/>
          </p:nvPr>
        </p:nvSpPr>
        <p:spPr>
          <a:xfrm>
            <a:off x="457200" y="1825439"/>
            <a:ext cx="11125200" cy="3791590"/>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524609536"/>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and Content_Opt 1_3 Lines">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343275"/>
            <a:ext cx="111252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4"/>
          <p:cNvSpPr>
            <a:spLocks noGrp="1"/>
          </p:cNvSpPr>
          <p:nvPr>
            <p:ph type="body" sz="quarter" idx="11"/>
          </p:nvPr>
        </p:nvSpPr>
        <p:spPr>
          <a:xfrm>
            <a:off x="457200" y="2157474"/>
            <a:ext cx="11125200" cy="3566432"/>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2719411510"/>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_Opt 2_1 Line">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4"/>
          <p:cNvSpPr>
            <a:spLocks noGrp="1"/>
          </p:cNvSpPr>
          <p:nvPr>
            <p:ph type="body" sz="quarter" idx="11"/>
          </p:nvPr>
        </p:nvSpPr>
        <p:spPr>
          <a:xfrm>
            <a:off x="457200" y="1359973"/>
            <a:ext cx="11125200" cy="4298619"/>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10" name="Title 13"/>
          <p:cNvSpPr>
            <a:spLocks noGrp="1"/>
          </p:cNvSpPr>
          <p:nvPr>
            <p:ph type="title" hasCustomPrompt="1"/>
          </p:nvPr>
        </p:nvSpPr>
        <p:spPr>
          <a:xfrm>
            <a:off x="457200" y="330418"/>
            <a:ext cx="111252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3534609484"/>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itle and Content_Opt 2_2 Lines">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330686"/>
            <a:ext cx="111252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4"/>
          <p:cNvSpPr>
            <a:spLocks noGrp="1"/>
          </p:cNvSpPr>
          <p:nvPr>
            <p:ph type="body" sz="quarter" idx="11"/>
          </p:nvPr>
        </p:nvSpPr>
        <p:spPr>
          <a:xfrm>
            <a:off x="457200" y="1825708"/>
            <a:ext cx="11125200" cy="3826947"/>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3470641352"/>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itle and Content_Opt 2_3 Lines">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343275"/>
            <a:ext cx="111252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4"/>
          <p:cNvSpPr>
            <a:spLocks noGrp="1"/>
          </p:cNvSpPr>
          <p:nvPr>
            <p:ph type="body" sz="quarter" idx="11"/>
          </p:nvPr>
        </p:nvSpPr>
        <p:spPr>
          <a:xfrm>
            <a:off x="457200" y="2157474"/>
            <a:ext cx="11125200" cy="3530807"/>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2616886772"/>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Only_1 Line">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10" name="Title 13"/>
          <p:cNvSpPr>
            <a:spLocks noGrp="1"/>
          </p:cNvSpPr>
          <p:nvPr>
            <p:ph type="title" hasCustomPrompt="1"/>
          </p:nvPr>
        </p:nvSpPr>
        <p:spPr>
          <a:xfrm>
            <a:off x="457200" y="330418"/>
            <a:ext cx="111252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7" name="TextBox 6"/>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570508115"/>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Only_2 Lines">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8" name="Title 13"/>
          <p:cNvSpPr>
            <a:spLocks noGrp="1"/>
          </p:cNvSpPr>
          <p:nvPr>
            <p:ph type="title" hasCustomPrompt="1"/>
          </p:nvPr>
        </p:nvSpPr>
        <p:spPr>
          <a:xfrm>
            <a:off x="457200" y="330417"/>
            <a:ext cx="111252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7" name="TextBox 6"/>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905201771"/>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le Only_3 Lines">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10" name="Title 13"/>
          <p:cNvSpPr>
            <a:spLocks noGrp="1"/>
          </p:cNvSpPr>
          <p:nvPr>
            <p:ph type="title" hasCustomPrompt="1"/>
          </p:nvPr>
        </p:nvSpPr>
        <p:spPr>
          <a:xfrm>
            <a:off x="457200" y="342292"/>
            <a:ext cx="111252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7" name="TextBox 6"/>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2067390567"/>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and Content_Icon_1 Line">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24"/>
          <p:cNvSpPr>
            <a:spLocks noGrp="1"/>
          </p:cNvSpPr>
          <p:nvPr>
            <p:ph type="body" sz="quarter" idx="11"/>
          </p:nvPr>
        </p:nvSpPr>
        <p:spPr>
          <a:xfrm>
            <a:off x="457200" y="1502847"/>
            <a:ext cx="5242560" cy="4452628"/>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sp>
        <p:nvSpPr>
          <p:cNvPr id="13" name="Title 13"/>
          <p:cNvSpPr>
            <a:spLocks noGrp="1"/>
          </p:cNvSpPr>
          <p:nvPr>
            <p:ph type="title" hasCustomPrompt="1"/>
          </p:nvPr>
        </p:nvSpPr>
        <p:spPr>
          <a:xfrm>
            <a:off x="457200" y="330418"/>
            <a:ext cx="524256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6221506" y="6230797"/>
            <a:ext cx="5048177" cy="507831"/>
          </a:xfrm>
          <a:prstGeom prst="rect">
            <a:avLst/>
          </a:prstGeom>
          <a:noFill/>
        </p:spPr>
        <p:txBody>
          <a:bodyPr wrap="square" rtlCol="0">
            <a:spAutoFit/>
          </a:bodyPr>
          <a:lstStyle/>
          <a:p>
            <a:r>
              <a:rPr lang="en-US" sz="900" b="1" kern="1200" dirty="0">
                <a:solidFill>
                  <a:schemeClr val="bg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bg1"/>
              </a:solidFill>
              <a:latin typeface="+mn-lt"/>
              <a:ea typeface="+mn-ea"/>
              <a:cs typeface="+mn-cs"/>
            </a:endParaRPr>
          </a:p>
          <a:p>
            <a:endParaRPr lang="en" sz="900" b="0" kern="1200" dirty="0">
              <a:solidFill>
                <a:schemeClr val="bg1"/>
              </a:solidFill>
              <a:latin typeface="+mn-lt"/>
              <a:ea typeface="+mn-ea"/>
              <a:cs typeface="+mn-cs"/>
            </a:endParaRPr>
          </a:p>
        </p:txBody>
      </p:sp>
    </p:spTree>
    <p:extLst>
      <p:ext uri="{BB962C8B-B14F-4D97-AF65-F5344CB8AC3E}">
        <p14:creationId xmlns:p14="http://schemas.microsoft.com/office/powerpoint/2010/main" val="184474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13"/>
          </p:nvPr>
        </p:nvSpPr>
        <p:spPr>
          <a:xfrm>
            <a:off x="6393656" y="1223367"/>
            <a:ext cx="5226844" cy="5744289"/>
          </a:xfrm>
          <a:prstGeom prst="rect">
            <a:avLst/>
          </a:prstGeom>
          <a:ln w="9525">
            <a:round/>
          </a:ln>
        </p:spPr>
        <p:txBody>
          <a:bodyPr lIns="91439" tIns="45719" rIns="91439" bIns="45719" anchor="t">
            <a:noAutofit/>
          </a:bodyPr>
          <a:lstStyle/>
          <a:p>
            <a:endParaRPr/>
          </a:p>
        </p:txBody>
      </p:sp>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476250" y="1919883"/>
            <a:ext cx="5453063" cy="4464844"/>
          </a:xfrm>
          <a:prstGeom prst="rect">
            <a:avLst/>
          </a:prstGeom>
        </p:spPr>
        <p:txBody>
          <a:bodyPr/>
          <a:lstStyle>
            <a:lvl1pPr marL="276810" indent="-276810">
              <a:spcBef>
                <a:spcPts val="1266"/>
              </a:spcBef>
              <a:buSzPct val="65000"/>
              <a:defRPr sz="2109"/>
            </a:lvl1pPr>
            <a:lvl2pPr marL="553621" indent="-276810">
              <a:spcBef>
                <a:spcPts val="1266"/>
              </a:spcBef>
              <a:buSzPct val="65000"/>
              <a:defRPr sz="2109"/>
            </a:lvl2pPr>
            <a:lvl3pPr marL="830431" indent="-276810">
              <a:spcBef>
                <a:spcPts val="1266"/>
              </a:spcBef>
              <a:buSzPct val="65000"/>
              <a:defRPr sz="2109"/>
            </a:lvl3pPr>
            <a:lvl4pPr marL="1107242" indent="-276810">
              <a:spcBef>
                <a:spcPts val="1266"/>
              </a:spcBef>
              <a:buSzPct val="65000"/>
              <a:defRPr sz="2109"/>
            </a:lvl4pPr>
            <a:lvl5pPr marL="1384052" indent="-276810">
              <a:spcBef>
                <a:spcPts val="1266"/>
              </a:spcBef>
              <a:buSzPct val="65000"/>
              <a:defRPr sz="2109"/>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2205074"/>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le and Content_Icon_2 Lines">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sp>
        <p:nvSpPr>
          <p:cNvPr id="16" name="Title 13"/>
          <p:cNvSpPr>
            <a:spLocks noGrp="1"/>
          </p:cNvSpPr>
          <p:nvPr>
            <p:ph type="title" hasCustomPrompt="1"/>
          </p:nvPr>
        </p:nvSpPr>
        <p:spPr>
          <a:xfrm>
            <a:off x="457200" y="330417"/>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9" name="Text Placeholder 24"/>
          <p:cNvSpPr>
            <a:spLocks noGrp="1"/>
          </p:cNvSpPr>
          <p:nvPr>
            <p:ph type="body" sz="quarter" idx="11"/>
          </p:nvPr>
        </p:nvSpPr>
        <p:spPr>
          <a:xfrm>
            <a:off x="457200" y="1825439"/>
            <a:ext cx="5242560" cy="4118161"/>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13555607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Title and Content_Icon_3 Lines">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sp>
        <p:nvSpPr>
          <p:cNvPr id="10" name="Title 13"/>
          <p:cNvSpPr>
            <a:spLocks noGrp="1"/>
          </p:cNvSpPr>
          <p:nvPr>
            <p:ph type="title" hasCustomPrompt="1"/>
          </p:nvPr>
        </p:nvSpPr>
        <p:spPr>
          <a:xfrm>
            <a:off x="457200" y="342292"/>
            <a:ext cx="524256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
        <p:nvSpPr>
          <p:cNvPr id="15" name="Text Placeholder 24"/>
          <p:cNvSpPr>
            <a:spLocks noGrp="1"/>
          </p:cNvSpPr>
          <p:nvPr>
            <p:ph type="body" sz="quarter" idx="11"/>
          </p:nvPr>
        </p:nvSpPr>
        <p:spPr>
          <a:xfrm>
            <a:off x="457200" y="2156491"/>
            <a:ext cx="5242560" cy="3804922"/>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8753195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nd Content_One Photo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r>
              <a:rPr lang="en-US"/>
              <a:t>Click icon to add picture</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16" name="Text Placeholder 24"/>
          <p:cNvSpPr>
            <a:spLocks noGrp="1"/>
          </p:cNvSpPr>
          <p:nvPr>
            <p:ph type="body" sz="quarter" idx="14"/>
          </p:nvPr>
        </p:nvSpPr>
        <p:spPr>
          <a:xfrm>
            <a:off x="6572552" y="1502849"/>
            <a:ext cx="5242560" cy="4571381"/>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3"/>
          <p:cNvSpPr>
            <a:spLocks noGrp="1"/>
          </p:cNvSpPr>
          <p:nvPr>
            <p:ph type="title" hasCustomPrompt="1"/>
          </p:nvPr>
        </p:nvSpPr>
        <p:spPr>
          <a:xfrm>
            <a:off x="6572552" y="330419"/>
            <a:ext cx="5242560" cy="715981"/>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6" name="TextBox 5"/>
          <p:cNvSpPr txBox="1"/>
          <p:nvPr userDrawn="1"/>
        </p:nvSpPr>
        <p:spPr>
          <a:xfrm>
            <a:off x="6572552" y="6230797"/>
            <a:ext cx="4697131"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39213474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and Content_One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r>
              <a:rPr lang="en-US"/>
              <a:t>Click icon to add picture</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13" name="Title 13"/>
          <p:cNvSpPr>
            <a:spLocks noGrp="1"/>
          </p:cNvSpPr>
          <p:nvPr>
            <p:ph type="title" hasCustomPrompt="1"/>
          </p:nvPr>
        </p:nvSpPr>
        <p:spPr>
          <a:xfrm>
            <a:off x="6572552" y="330417"/>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20" name="Text Placeholder 24"/>
          <p:cNvSpPr>
            <a:spLocks noGrp="1"/>
          </p:cNvSpPr>
          <p:nvPr>
            <p:ph type="body" sz="quarter" idx="11"/>
          </p:nvPr>
        </p:nvSpPr>
        <p:spPr>
          <a:xfrm>
            <a:off x="6572552" y="1825440"/>
            <a:ext cx="5242560" cy="422503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userDrawn="1"/>
        </p:nvSpPr>
        <p:spPr>
          <a:xfrm>
            <a:off x="6572552" y="6230797"/>
            <a:ext cx="4697131"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21766678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Title and Content_One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r>
              <a:rPr lang="en-US"/>
              <a:t>Click icon to add picture</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19" name="Text Placeholder 24"/>
          <p:cNvSpPr>
            <a:spLocks noGrp="1"/>
          </p:cNvSpPr>
          <p:nvPr>
            <p:ph type="body" sz="quarter" idx="16"/>
          </p:nvPr>
        </p:nvSpPr>
        <p:spPr>
          <a:xfrm>
            <a:off x="6572552" y="2156492"/>
            <a:ext cx="5242560" cy="3941487"/>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13"/>
          <p:cNvSpPr>
            <a:spLocks noGrp="1"/>
          </p:cNvSpPr>
          <p:nvPr>
            <p:ph type="title" hasCustomPrompt="1"/>
          </p:nvPr>
        </p:nvSpPr>
        <p:spPr>
          <a:xfrm>
            <a:off x="6572552" y="342293"/>
            <a:ext cx="5242560" cy="1357750"/>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6" name="TextBox 5"/>
          <p:cNvSpPr txBox="1"/>
          <p:nvPr userDrawn="1"/>
        </p:nvSpPr>
        <p:spPr>
          <a:xfrm>
            <a:off x="6572552" y="6230797"/>
            <a:ext cx="4697131"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18112959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and Content_One Photo_1 Line_Ascension Logo">
    <p:spTree>
      <p:nvGrpSpPr>
        <p:cNvPr id="1" name=""/>
        <p:cNvGrpSpPr/>
        <p:nvPr/>
      </p:nvGrpSpPr>
      <p:grpSpPr>
        <a:xfrm>
          <a:off x="0" y="0"/>
          <a:ext cx="0" cy="0"/>
          <a:chOff x="0" y="0"/>
          <a:chExt cx="0" cy="0"/>
        </a:xfrm>
      </p:grpSpPr>
      <p:sp>
        <p:nvSpPr>
          <p:cNvPr id="11" name="Rectangle 10"/>
          <p:cNvSpPr/>
          <p:nvPr userDrawn="1"/>
        </p:nvSpPr>
        <p:spPr>
          <a:xfrm>
            <a:off x="0" y="5880295"/>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sz="quarter" idx="12"/>
          </p:nvPr>
        </p:nvSpPr>
        <p:spPr>
          <a:xfrm>
            <a:off x="0" y="1"/>
            <a:ext cx="6096000" cy="5880294"/>
          </a:xfrm>
          <a:prstGeom prst="rect">
            <a:avLst/>
          </a:prstGeom>
        </p:spPr>
        <p:txBody>
          <a:bodyPr/>
          <a:lstStyle/>
          <a:p>
            <a:r>
              <a:rPr lang="en-US"/>
              <a:t>Click icon to add picture</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sp>
        <p:nvSpPr>
          <p:cNvPr id="16" name="Text Placeholder 24"/>
          <p:cNvSpPr>
            <a:spLocks noGrp="1"/>
          </p:cNvSpPr>
          <p:nvPr>
            <p:ph type="body" sz="quarter" idx="14"/>
          </p:nvPr>
        </p:nvSpPr>
        <p:spPr>
          <a:xfrm>
            <a:off x="6572552" y="1500427"/>
            <a:ext cx="5242560" cy="411066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3"/>
          <p:cNvSpPr>
            <a:spLocks noGrp="1"/>
          </p:cNvSpPr>
          <p:nvPr>
            <p:ph type="title" hasCustomPrompt="1"/>
          </p:nvPr>
        </p:nvSpPr>
        <p:spPr>
          <a:xfrm>
            <a:off x="6572552" y="327997"/>
            <a:ext cx="5242560" cy="715981"/>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
        <p:nvSpPr>
          <p:cNvPr id="12" name="TextBox 11"/>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bg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bg1"/>
              </a:solidFill>
              <a:latin typeface="+mn-lt"/>
              <a:ea typeface="+mn-ea"/>
              <a:cs typeface="+mn-cs"/>
            </a:endParaRPr>
          </a:p>
          <a:p>
            <a:endParaRPr lang="en" sz="900" b="0" kern="1200" dirty="0">
              <a:solidFill>
                <a:schemeClr val="bg1"/>
              </a:solidFill>
              <a:latin typeface="+mn-lt"/>
              <a:ea typeface="+mn-ea"/>
              <a:cs typeface="+mn-cs"/>
            </a:endParaRPr>
          </a:p>
        </p:txBody>
      </p:sp>
    </p:spTree>
    <p:extLst>
      <p:ext uri="{BB962C8B-B14F-4D97-AF65-F5344CB8AC3E}">
        <p14:creationId xmlns:p14="http://schemas.microsoft.com/office/powerpoint/2010/main" val="42028564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_Title and Content_One Photo_2 Lines_Ascension Logo">
    <p:spTree>
      <p:nvGrpSpPr>
        <p:cNvPr id="1" name=""/>
        <p:cNvGrpSpPr/>
        <p:nvPr/>
      </p:nvGrpSpPr>
      <p:grpSpPr>
        <a:xfrm>
          <a:off x="0" y="0"/>
          <a:ext cx="0" cy="0"/>
          <a:chOff x="0" y="0"/>
          <a:chExt cx="0" cy="0"/>
        </a:xfrm>
      </p:grpSpPr>
      <p:sp>
        <p:nvSpPr>
          <p:cNvPr id="13" name="Title 13"/>
          <p:cNvSpPr>
            <a:spLocks noGrp="1"/>
          </p:cNvSpPr>
          <p:nvPr>
            <p:ph type="title" hasCustomPrompt="1"/>
          </p:nvPr>
        </p:nvSpPr>
        <p:spPr>
          <a:xfrm>
            <a:off x="6572552" y="330417"/>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20" name="Text Placeholder 24"/>
          <p:cNvSpPr>
            <a:spLocks noGrp="1"/>
          </p:cNvSpPr>
          <p:nvPr>
            <p:ph type="body" sz="quarter" idx="11"/>
          </p:nvPr>
        </p:nvSpPr>
        <p:spPr>
          <a:xfrm>
            <a:off x="6572552" y="1825439"/>
            <a:ext cx="5242560" cy="376783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2"/>
          </p:nvPr>
        </p:nvSpPr>
        <p:spPr>
          <a:xfrm>
            <a:off x="0" y="1"/>
            <a:ext cx="6096000" cy="5880294"/>
          </a:xfrm>
          <a:prstGeom prst="rect">
            <a:avLst/>
          </a:prstGeom>
        </p:spPr>
        <p:txBody>
          <a:bodyPr/>
          <a:lstStyle/>
          <a:p>
            <a:r>
              <a:rPr lang="en-US"/>
              <a:t>Click icon to add picture</a:t>
            </a:r>
          </a:p>
        </p:txBody>
      </p:sp>
      <p:sp>
        <p:nvSpPr>
          <p:cNvPr id="12" name="Rectangle 11"/>
          <p:cNvSpPr/>
          <p:nvPr userDrawn="1"/>
        </p:nvSpPr>
        <p:spPr>
          <a:xfrm>
            <a:off x="0" y="5880295"/>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
        <p:nvSpPr>
          <p:cNvPr id="10" name="TextBox 9"/>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bg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bg1"/>
              </a:solidFill>
              <a:latin typeface="+mn-lt"/>
              <a:ea typeface="+mn-ea"/>
              <a:cs typeface="+mn-cs"/>
            </a:endParaRPr>
          </a:p>
          <a:p>
            <a:endParaRPr lang="en" sz="900" b="0" kern="1200" dirty="0">
              <a:solidFill>
                <a:schemeClr val="bg1"/>
              </a:solidFill>
              <a:latin typeface="+mn-lt"/>
              <a:ea typeface="+mn-ea"/>
              <a:cs typeface="+mn-cs"/>
            </a:endParaRPr>
          </a:p>
        </p:txBody>
      </p:sp>
    </p:spTree>
    <p:extLst>
      <p:ext uri="{BB962C8B-B14F-4D97-AF65-F5344CB8AC3E}">
        <p14:creationId xmlns:p14="http://schemas.microsoft.com/office/powerpoint/2010/main" val="15965712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6_Title and Content_One Photo_2 Lines_Ascension Logo">
    <p:spTree>
      <p:nvGrpSpPr>
        <p:cNvPr id="1" name=""/>
        <p:cNvGrpSpPr/>
        <p:nvPr/>
      </p:nvGrpSpPr>
      <p:grpSpPr>
        <a:xfrm>
          <a:off x="0" y="0"/>
          <a:ext cx="0" cy="0"/>
          <a:chOff x="0" y="0"/>
          <a:chExt cx="0" cy="0"/>
        </a:xfrm>
      </p:grpSpPr>
      <p:sp>
        <p:nvSpPr>
          <p:cNvPr id="19" name="Text Placeholder 24"/>
          <p:cNvSpPr>
            <a:spLocks noGrp="1"/>
          </p:cNvSpPr>
          <p:nvPr>
            <p:ph type="body" sz="quarter" idx="16"/>
          </p:nvPr>
        </p:nvSpPr>
        <p:spPr>
          <a:xfrm>
            <a:off x="6572552" y="2156491"/>
            <a:ext cx="5242560" cy="344272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2"/>
          </p:nvPr>
        </p:nvSpPr>
        <p:spPr>
          <a:xfrm>
            <a:off x="0" y="1"/>
            <a:ext cx="6096000" cy="5880294"/>
          </a:xfrm>
          <a:prstGeom prst="rect">
            <a:avLst/>
          </a:prstGeom>
        </p:spPr>
        <p:txBody>
          <a:bodyPr/>
          <a:lstStyle/>
          <a:p>
            <a:r>
              <a:rPr lang="en-US"/>
              <a:t>Click icon to add picture</a:t>
            </a:r>
          </a:p>
        </p:txBody>
      </p:sp>
      <p:sp>
        <p:nvSpPr>
          <p:cNvPr id="11" name="Title 13"/>
          <p:cNvSpPr>
            <a:spLocks noGrp="1"/>
          </p:cNvSpPr>
          <p:nvPr>
            <p:ph type="title" hasCustomPrompt="1"/>
          </p:nvPr>
        </p:nvSpPr>
        <p:spPr>
          <a:xfrm>
            <a:off x="6572552" y="342292"/>
            <a:ext cx="5242560" cy="1357750"/>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3" name="Rectangle 12"/>
          <p:cNvSpPr/>
          <p:nvPr userDrawn="1"/>
        </p:nvSpPr>
        <p:spPr>
          <a:xfrm>
            <a:off x="0" y="5880295"/>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
        <p:nvSpPr>
          <p:cNvPr id="10" name="TextBox 9"/>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bg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bg1"/>
              </a:solidFill>
              <a:latin typeface="+mn-lt"/>
              <a:ea typeface="+mn-ea"/>
              <a:cs typeface="+mn-cs"/>
            </a:endParaRPr>
          </a:p>
          <a:p>
            <a:endParaRPr lang="en" sz="900" b="0" kern="1200" dirty="0">
              <a:solidFill>
                <a:schemeClr val="bg1"/>
              </a:solidFill>
              <a:latin typeface="+mn-lt"/>
              <a:ea typeface="+mn-ea"/>
              <a:cs typeface="+mn-cs"/>
            </a:endParaRPr>
          </a:p>
        </p:txBody>
      </p:sp>
    </p:spTree>
    <p:extLst>
      <p:ext uri="{BB962C8B-B14F-4D97-AF65-F5344CB8AC3E}">
        <p14:creationId xmlns:p14="http://schemas.microsoft.com/office/powerpoint/2010/main" val="13468003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and Content_Two Photo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37906"/>
          </a:xfrm>
          <a:prstGeom prst="rect">
            <a:avLst/>
          </a:prstGeom>
        </p:spPr>
        <p:txBody>
          <a:bodyPr/>
          <a:lstStyle/>
          <a:p>
            <a:r>
              <a:rPr lang="en-US"/>
              <a:t>Click icon to add picture</a:t>
            </a:r>
            <a:endParaRPr lang="en-US" dirty="0"/>
          </a:p>
        </p:txBody>
      </p:sp>
      <p:sp>
        <p:nvSpPr>
          <p:cNvPr id="11" name="Picture Placeholder 2"/>
          <p:cNvSpPr>
            <a:spLocks noGrp="1"/>
          </p:cNvSpPr>
          <p:nvPr>
            <p:ph type="pic" sz="quarter" idx="13"/>
          </p:nvPr>
        </p:nvSpPr>
        <p:spPr>
          <a:xfrm>
            <a:off x="6096000" y="3437906"/>
            <a:ext cx="6096000" cy="3420094"/>
          </a:xfrm>
          <a:prstGeom prst="rect">
            <a:avLst/>
          </a:prstGeom>
        </p:spPr>
        <p:txBody>
          <a:bodyPr/>
          <a:lstStyle/>
          <a:p>
            <a:r>
              <a:rPr lang="en-US"/>
              <a:t>Click icon to add picture</a:t>
            </a:r>
            <a:endParaRPr lang="en-US" dirty="0"/>
          </a:p>
        </p:txBody>
      </p:sp>
      <p:sp>
        <p:nvSpPr>
          <p:cNvPr id="12" name="Text Placeholder 24"/>
          <p:cNvSpPr>
            <a:spLocks noGrp="1"/>
          </p:cNvSpPr>
          <p:nvPr>
            <p:ph type="body" sz="quarter" idx="11"/>
          </p:nvPr>
        </p:nvSpPr>
        <p:spPr>
          <a:xfrm>
            <a:off x="457200" y="1502847"/>
            <a:ext cx="5242560" cy="4387314"/>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3"/>
          <p:cNvSpPr>
            <a:spLocks noGrp="1"/>
          </p:cNvSpPr>
          <p:nvPr>
            <p:ph type="title" hasCustomPrompt="1"/>
          </p:nvPr>
        </p:nvSpPr>
        <p:spPr>
          <a:xfrm>
            <a:off x="457200" y="330418"/>
            <a:ext cx="524256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457201" y="5504656"/>
            <a:ext cx="524256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32015865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nd Content_Two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37906"/>
          </a:xfrm>
          <a:prstGeom prst="rect">
            <a:avLst/>
          </a:prstGeom>
        </p:spPr>
        <p:txBody>
          <a:bodyPr/>
          <a:lstStyle/>
          <a:p>
            <a:r>
              <a:rPr lang="en-US"/>
              <a:t>Click icon to add picture</a:t>
            </a:r>
            <a:endParaRPr lang="en-US" dirty="0"/>
          </a:p>
        </p:txBody>
      </p:sp>
      <p:sp>
        <p:nvSpPr>
          <p:cNvPr id="11" name="Picture Placeholder 2"/>
          <p:cNvSpPr>
            <a:spLocks noGrp="1"/>
          </p:cNvSpPr>
          <p:nvPr>
            <p:ph type="pic" sz="quarter" idx="13"/>
          </p:nvPr>
        </p:nvSpPr>
        <p:spPr>
          <a:xfrm>
            <a:off x="6096000" y="3437906"/>
            <a:ext cx="6096000" cy="3420094"/>
          </a:xfrm>
          <a:prstGeom prst="rect">
            <a:avLst/>
          </a:prstGeom>
        </p:spPr>
        <p:txBody>
          <a:bodyPr/>
          <a:lstStyle/>
          <a:p>
            <a:r>
              <a:rPr lang="en-US"/>
              <a:t>Click icon to add picture</a:t>
            </a:r>
            <a:endParaRPr lang="en-US" dirty="0"/>
          </a:p>
        </p:txBody>
      </p:sp>
      <p:sp>
        <p:nvSpPr>
          <p:cNvPr id="9" name="Title 13"/>
          <p:cNvSpPr>
            <a:spLocks noGrp="1"/>
          </p:cNvSpPr>
          <p:nvPr>
            <p:ph type="title" hasCustomPrompt="1"/>
          </p:nvPr>
        </p:nvSpPr>
        <p:spPr>
          <a:xfrm>
            <a:off x="457200" y="330417"/>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6" name="Text Placeholder 24"/>
          <p:cNvSpPr>
            <a:spLocks noGrp="1"/>
          </p:cNvSpPr>
          <p:nvPr>
            <p:ph type="body" sz="quarter" idx="11"/>
          </p:nvPr>
        </p:nvSpPr>
        <p:spPr>
          <a:xfrm>
            <a:off x="457200" y="1825440"/>
            <a:ext cx="5242560" cy="4076597"/>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457201" y="5518103"/>
            <a:ext cx="524256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249545410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11" name="Straight Connector 10"/>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9" name="Content Placeholder 2"/>
          <p:cNvSpPr>
            <a:spLocks noGrp="1"/>
          </p:cNvSpPr>
          <p:nvPr>
            <p:ph idx="13"/>
          </p:nvPr>
        </p:nvSpPr>
        <p:spPr>
          <a:xfrm>
            <a:off x="925898" y="1280436"/>
            <a:ext cx="10340205" cy="4481259"/>
          </a:xfrm>
          <a:prstGeom prst="rect">
            <a:avLst/>
          </a:prstGeom>
        </p:spPr>
        <p:txBody>
          <a:bodyPr/>
          <a:lstStyle>
            <a:lvl1pPr>
              <a:defRPr sz="3200">
                <a:solidFill>
                  <a:srgbClr val="59261D"/>
                </a:solidFill>
              </a:defRPr>
            </a:lvl1pPr>
            <a:lvl2pPr>
              <a:defRPr sz="3200">
                <a:solidFill>
                  <a:srgbClr val="59261D"/>
                </a:solidFill>
              </a:defRPr>
            </a:lvl2pPr>
            <a:lvl3pPr marL="1523962" indent="-304792">
              <a:buFont typeface="Courier New"/>
              <a:buChar char="o"/>
              <a:defRPr sz="2400">
                <a:solidFill>
                  <a:srgbClr val="59261D"/>
                </a:solidFill>
              </a:defRPr>
            </a:lvl3pPr>
            <a:lvl4pPr>
              <a:defRPr sz="2400">
                <a:solidFill>
                  <a:srgbClr val="59261D"/>
                </a:solidFill>
              </a:defRPr>
            </a:lvl4pPr>
            <a:lvl5pPr>
              <a:defRPr sz="2400">
                <a:solidFill>
                  <a:srgbClr val="59261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osf-logo-white-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2147" y="5768442"/>
            <a:ext cx="2470652" cy="878453"/>
          </a:xfrm>
          <a:prstGeom prst="rect">
            <a:avLst/>
          </a:prstGeom>
        </p:spPr>
      </p:pic>
      <p:sp>
        <p:nvSpPr>
          <p:cNvPr id="14" name="Slide Number Placeholder 12"/>
          <p:cNvSpPr>
            <a:spLocks noGrp="1"/>
          </p:cNvSpPr>
          <p:nvPr>
            <p:ph type="sldNum" sz="quarter" idx="4"/>
          </p:nvPr>
        </p:nvSpPr>
        <p:spPr>
          <a:xfrm>
            <a:off x="1" y="6356351"/>
            <a:ext cx="917193" cy="366183"/>
          </a:xfrm>
          <a:prstGeom prst="rect">
            <a:avLst/>
          </a:prstGeom>
        </p:spPr>
        <p:txBody>
          <a:bodyPr vert="horz" lIns="91440" tIns="45720" rIns="91440" bIns="45720" rtlCol="0" anchor="ctr"/>
          <a:lstStyle>
            <a:lvl1pPr algn="ctr">
              <a:defRPr sz="1467">
                <a:solidFill>
                  <a:srgbClr val="FFFFFF"/>
                </a:solidFill>
              </a:defRPr>
            </a:lvl1pPr>
          </a:lstStyle>
          <a:p>
            <a:fld id="{CF4C7A95-59ED-0E40-902F-DEB574CFCA69}" type="slidenum">
              <a:rPr lang="en-US" smtClean="0"/>
              <a:pPr/>
              <a:t>‹#›</a:t>
            </a:fld>
            <a:endParaRPr lang="en-US" dirty="0"/>
          </a:p>
        </p:txBody>
      </p:sp>
      <p:sp>
        <p:nvSpPr>
          <p:cNvPr id="15" name="Title 1"/>
          <p:cNvSpPr>
            <a:spLocks noGrp="1"/>
          </p:cNvSpPr>
          <p:nvPr>
            <p:ph type="title"/>
          </p:nvPr>
        </p:nvSpPr>
        <p:spPr>
          <a:xfrm>
            <a:off x="925898" y="395931"/>
            <a:ext cx="10340205" cy="567955"/>
          </a:xfrm>
          <a:prstGeom prst="rect">
            <a:avLst/>
          </a:prstGeom>
        </p:spPr>
        <p:txBody>
          <a:bodyPr/>
          <a:lstStyle>
            <a:lvl1pPr algn="l">
              <a:defRPr sz="3733" b="1" i="0">
                <a:solidFill>
                  <a:srgbClr val="59261D"/>
                </a:solidFill>
              </a:defRPr>
            </a:lvl1pPr>
          </a:lstStyle>
          <a:p>
            <a:r>
              <a:rPr lang="en-US"/>
              <a:t>Click to edit Master title style</a:t>
            </a:r>
            <a:endParaRPr lang="en-US" dirty="0"/>
          </a:p>
        </p:txBody>
      </p:sp>
    </p:spTree>
    <p:extLst>
      <p:ext uri="{BB962C8B-B14F-4D97-AF65-F5344CB8AC3E}">
        <p14:creationId xmlns:p14="http://schemas.microsoft.com/office/powerpoint/2010/main" val="3473289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Title and Content_Two Photo_3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37906"/>
          </a:xfrm>
          <a:prstGeom prst="rect">
            <a:avLst/>
          </a:prstGeom>
        </p:spPr>
        <p:txBody>
          <a:bodyPr/>
          <a:lstStyle/>
          <a:p>
            <a:r>
              <a:rPr lang="en-US"/>
              <a:t>Click icon to add picture</a:t>
            </a:r>
            <a:endParaRPr lang="en-US" dirty="0"/>
          </a:p>
        </p:txBody>
      </p:sp>
      <p:sp>
        <p:nvSpPr>
          <p:cNvPr id="11" name="Picture Placeholder 2"/>
          <p:cNvSpPr>
            <a:spLocks noGrp="1"/>
          </p:cNvSpPr>
          <p:nvPr>
            <p:ph type="pic" sz="quarter" idx="13"/>
          </p:nvPr>
        </p:nvSpPr>
        <p:spPr>
          <a:xfrm>
            <a:off x="6096000" y="3437906"/>
            <a:ext cx="6096000" cy="3420094"/>
          </a:xfrm>
          <a:prstGeom prst="rect">
            <a:avLst/>
          </a:prstGeom>
        </p:spPr>
        <p:txBody>
          <a:bodyPr/>
          <a:lstStyle/>
          <a:p>
            <a:r>
              <a:rPr lang="en-US"/>
              <a:t>Click icon to add picture</a:t>
            </a:r>
            <a:endParaRPr lang="en-US" dirty="0"/>
          </a:p>
        </p:txBody>
      </p:sp>
      <p:sp>
        <p:nvSpPr>
          <p:cNvPr id="12" name="Title 13"/>
          <p:cNvSpPr>
            <a:spLocks noGrp="1"/>
          </p:cNvSpPr>
          <p:nvPr>
            <p:ph type="title" hasCustomPrompt="1"/>
          </p:nvPr>
        </p:nvSpPr>
        <p:spPr>
          <a:xfrm>
            <a:off x="457200" y="348229"/>
            <a:ext cx="524256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
        <p:nvSpPr>
          <p:cNvPr id="18" name="Text Placeholder 24"/>
          <p:cNvSpPr>
            <a:spLocks noGrp="1"/>
          </p:cNvSpPr>
          <p:nvPr>
            <p:ph type="body" sz="quarter" idx="11"/>
          </p:nvPr>
        </p:nvSpPr>
        <p:spPr>
          <a:xfrm>
            <a:off x="457200" y="2162429"/>
            <a:ext cx="5242560" cy="3798984"/>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8" name="TextBox 7"/>
          <p:cNvSpPr txBox="1"/>
          <p:nvPr userDrawn="1"/>
        </p:nvSpPr>
        <p:spPr>
          <a:xfrm>
            <a:off x="470079" y="5578611"/>
            <a:ext cx="5396095"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177137884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Content_One Photo with Content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r>
              <a:rPr lang="en-US"/>
              <a:t>Click icon to add picture</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005289"/>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a:t>Edit Master text styles</a:t>
            </a:r>
          </a:p>
        </p:txBody>
      </p:sp>
      <p:sp>
        <p:nvSpPr>
          <p:cNvPr id="13" name="Text Placeholder 24"/>
          <p:cNvSpPr>
            <a:spLocks noGrp="1"/>
          </p:cNvSpPr>
          <p:nvPr>
            <p:ph type="body" sz="quarter" idx="15"/>
          </p:nvPr>
        </p:nvSpPr>
        <p:spPr>
          <a:xfrm>
            <a:off x="6572552" y="1502848"/>
            <a:ext cx="524256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3"/>
          <p:cNvSpPr>
            <a:spLocks noGrp="1"/>
          </p:cNvSpPr>
          <p:nvPr>
            <p:ph type="title" hasCustomPrompt="1"/>
          </p:nvPr>
        </p:nvSpPr>
        <p:spPr>
          <a:xfrm>
            <a:off x="6572552" y="330418"/>
            <a:ext cx="5242560" cy="715981"/>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
        <p:nvSpPr>
          <p:cNvPr id="11" name="TextBox 10"/>
          <p:cNvSpPr txBox="1"/>
          <p:nvPr userDrawn="1"/>
        </p:nvSpPr>
        <p:spPr>
          <a:xfrm>
            <a:off x="6572552" y="6230797"/>
            <a:ext cx="4697131"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17184403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and Content_One Photo with Content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r>
              <a:rPr lang="en-US"/>
              <a:t>Click icon to add picture</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005289"/>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a:t>Edit Master text styles</a:t>
            </a:r>
          </a:p>
        </p:txBody>
      </p:sp>
      <p:sp>
        <p:nvSpPr>
          <p:cNvPr id="12" name="Title 13"/>
          <p:cNvSpPr>
            <a:spLocks noGrp="1"/>
          </p:cNvSpPr>
          <p:nvPr>
            <p:ph type="title" hasCustomPrompt="1"/>
          </p:nvPr>
        </p:nvSpPr>
        <p:spPr>
          <a:xfrm>
            <a:off x="6572552" y="330417"/>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3" name="Text Placeholder 24"/>
          <p:cNvSpPr>
            <a:spLocks noGrp="1"/>
          </p:cNvSpPr>
          <p:nvPr>
            <p:ph type="body" sz="quarter" idx="11"/>
          </p:nvPr>
        </p:nvSpPr>
        <p:spPr>
          <a:xfrm>
            <a:off x="6572552" y="1825439"/>
            <a:ext cx="5242560" cy="376783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
        <p:nvSpPr>
          <p:cNvPr id="11" name="TextBox 10"/>
          <p:cNvSpPr txBox="1"/>
          <p:nvPr userDrawn="1"/>
        </p:nvSpPr>
        <p:spPr>
          <a:xfrm>
            <a:off x="6572552" y="6230797"/>
            <a:ext cx="4697131"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38486512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Title and Content_One Photo with Content_3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r>
              <a:rPr lang="en-US"/>
              <a:t>Click icon to add picture</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005289"/>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a:t>Edit Master text styles</a:t>
            </a:r>
          </a:p>
        </p:txBody>
      </p:sp>
      <p:sp>
        <p:nvSpPr>
          <p:cNvPr id="12" name="Text Placeholder 24"/>
          <p:cNvSpPr>
            <a:spLocks noGrp="1"/>
          </p:cNvSpPr>
          <p:nvPr>
            <p:ph type="body" sz="quarter" idx="16"/>
          </p:nvPr>
        </p:nvSpPr>
        <p:spPr>
          <a:xfrm>
            <a:off x="6572552" y="2156491"/>
            <a:ext cx="5242560" cy="344272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3"/>
          <p:cNvSpPr>
            <a:spLocks noGrp="1"/>
          </p:cNvSpPr>
          <p:nvPr>
            <p:ph type="title" hasCustomPrompt="1"/>
          </p:nvPr>
        </p:nvSpPr>
        <p:spPr>
          <a:xfrm>
            <a:off x="6572552" y="342292"/>
            <a:ext cx="5242560" cy="1357750"/>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
        <p:nvSpPr>
          <p:cNvPr id="11" name="TextBox 10"/>
          <p:cNvSpPr txBox="1"/>
          <p:nvPr userDrawn="1"/>
        </p:nvSpPr>
        <p:spPr>
          <a:xfrm>
            <a:off x="6572552" y="6230797"/>
            <a:ext cx="4697131"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38810544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31" name="Text Placeholder 4"/>
          <p:cNvSpPr>
            <a:spLocks noGrp="1"/>
          </p:cNvSpPr>
          <p:nvPr>
            <p:ph type="body" sz="quarter" idx="30" hasCustomPrompt="1"/>
          </p:nvPr>
        </p:nvSpPr>
        <p:spPr>
          <a:xfrm>
            <a:off x="609599" y="1940183"/>
            <a:ext cx="2477311" cy="250529"/>
          </a:xfrm>
          <a:prstGeom prst="rect">
            <a:avLst/>
          </a:prstGeom>
        </p:spPr>
        <p:txBody>
          <a:bodyPr/>
          <a:lstStyle>
            <a:lvl1pPr marL="0" indent="0" algn="ctr">
              <a:buNone/>
              <a:defRPr sz="1600" b="1"/>
            </a:lvl1pPr>
          </a:lstStyle>
          <a:p>
            <a:pPr lvl="0"/>
            <a:r>
              <a:rPr lang="en-US" dirty="0"/>
              <a:t>Photo Header</a:t>
            </a:r>
          </a:p>
        </p:txBody>
      </p:sp>
      <p:sp>
        <p:nvSpPr>
          <p:cNvPr id="32" name="Picture Placeholder 2"/>
          <p:cNvSpPr>
            <a:spLocks noGrp="1"/>
          </p:cNvSpPr>
          <p:nvPr>
            <p:ph type="pic" sz="quarter" idx="12"/>
          </p:nvPr>
        </p:nvSpPr>
        <p:spPr>
          <a:xfrm>
            <a:off x="609601" y="2255196"/>
            <a:ext cx="2477311" cy="1397107"/>
          </a:xfrm>
          <a:prstGeom prst="rect">
            <a:avLst/>
          </a:prstGeom>
        </p:spPr>
        <p:txBody>
          <a:bodyPr/>
          <a:lstStyle/>
          <a:p>
            <a:r>
              <a:rPr lang="en-US"/>
              <a:t>Click icon to add picture</a:t>
            </a:r>
          </a:p>
        </p:txBody>
      </p:sp>
      <p:sp>
        <p:nvSpPr>
          <p:cNvPr id="40" name="Picture Placeholder 2"/>
          <p:cNvSpPr>
            <a:spLocks noGrp="1"/>
          </p:cNvSpPr>
          <p:nvPr>
            <p:ph type="pic" sz="quarter" idx="31"/>
          </p:nvPr>
        </p:nvSpPr>
        <p:spPr>
          <a:xfrm>
            <a:off x="3441430" y="2255196"/>
            <a:ext cx="2477311" cy="1397107"/>
          </a:xfrm>
          <a:prstGeom prst="rect">
            <a:avLst/>
          </a:prstGeom>
        </p:spPr>
        <p:txBody>
          <a:bodyPr/>
          <a:lstStyle/>
          <a:p>
            <a:r>
              <a:rPr lang="en-US"/>
              <a:t>Click icon to add picture</a:t>
            </a:r>
          </a:p>
        </p:txBody>
      </p:sp>
      <p:sp>
        <p:nvSpPr>
          <p:cNvPr id="42" name="Picture Placeholder 2"/>
          <p:cNvSpPr>
            <a:spLocks noGrp="1"/>
          </p:cNvSpPr>
          <p:nvPr>
            <p:ph type="pic" sz="quarter" idx="32"/>
          </p:nvPr>
        </p:nvSpPr>
        <p:spPr>
          <a:xfrm>
            <a:off x="6273259" y="2255196"/>
            <a:ext cx="2477311" cy="1397107"/>
          </a:xfrm>
          <a:prstGeom prst="rect">
            <a:avLst/>
          </a:prstGeom>
        </p:spPr>
        <p:txBody>
          <a:bodyPr/>
          <a:lstStyle/>
          <a:p>
            <a:r>
              <a:rPr lang="en-US"/>
              <a:t>Click icon to add picture</a:t>
            </a:r>
          </a:p>
        </p:txBody>
      </p:sp>
      <p:sp>
        <p:nvSpPr>
          <p:cNvPr id="43" name="Picture Placeholder 2"/>
          <p:cNvSpPr>
            <a:spLocks noGrp="1"/>
          </p:cNvSpPr>
          <p:nvPr>
            <p:ph type="pic" sz="quarter" idx="33"/>
          </p:nvPr>
        </p:nvSpPr>
        <p:spPr>
          <a:xfrm>
            <a:off x="9105090" y="2255196"/>
            <a:ext cx="2477311" cy="1397107"/>
          </a:xfrm>
          <a:prstGeom prst="rect">
            <a:avLst/>
          </a:prstGeom>
        </p:spPr>
        <p:txBody>
          <a:bodyPr/>
          <a:lstStyle/>
          <a:p>
            <a:r>
              <a:rPr lang="en-US"/>
              <a:t>Click icon to add picture</a:t>
            </a:r>
          </a:p>
        </p:txBody>
      </p:sp>
      <p:sp>
        <p:nvSpPr>
          <p:cNvPr id="44" name="Text Placeholder 4"/>
          <p:cNvSpPr>
            <a:spLocks noGrp="1"/>
          </p:cNvSpPr>
          <p:nvPr>
            <p:ph type="body" sz="quarter" idx="34" hasCustomPrompt="1"/>
          </p:nvPr>
        </p:nvSpPr>
        <p:spPr>
          <a:xfrm>
            <a:off x="3441429" y="1940183"/>
            <a:ext cx="2477311" cy="250529"/>
          </a:xfrm>
          <a:prstGeom prst="rect">
            <a:avLst/>
          </a:prstGeom>
        </p:spPr>
        <p:txBody>
          <a:bodyPr/>
          <a:lstStyle>
            <a:lvl1pPr marL="0" indent="0" algn="ctr">
              <a:buNone/>
              <a:defRPr sz="1600" b="1"/>
            </a:lvl1pPr>
          </a:lstStyle>
          <a:p>
            <a:pPr lvl="0"/>
            <a:r>
              <a:rPr lang="en-US" dirty="0"/>
              <a:t>Photo Header</a:t>
            </a:r>
          </a:p>
        </p:txBody>
      </p:sp>
      <p:sp>
        <p:nvSpPr>
          <p:cNvPr id="45" name="Text Placeholder 4"/>
          <p:cNvSpPr>
            <a:spLocks noGrp="1"/>
          </p:cNvSpPr>
          <p:nvPr>
            <p:ph type="body" sz="quarter" idx="35" hasCustomPrompt="1"/>
          </p:nvPr>
        </p:nvSpPr>
        <p:spPr>
          <a:xfrm>
            <a:off x="6273259" y="1937364"/>
            <a:ext cx="2477311" cy="250529"/>
          </a:xfrm>
          <a:prstGeom prst="rect">
            <a:avLst/>
          </a:prstGeom>
        </p:spPr>
        <p:txBody>
          <a:bodyPr/>
          <a:lstStyle>
            <a:lvl1pPr marL="0" indent="0" algn="ctr">
              <a:buNone/>
              <a:defRPr sz="1600" b="1"/>
            </a:lvl1pPr>
          </a:lstStyle>
          <a:p>
            <a:pPr lvl="0"/>
            <a:r>
              <a:rPr lang="en-US" dirty="0"/>
              <a:t>Photo Header</a:t>
            </a:r>
          </a:p>
        </p:txBody>
      </p:sp>
      <p:sp>
        <p:nvSpPr>
          <p:cNvPr id="46" name="Text Placeholder 4"/>
          <p:cNvSpPr>
            <a:spLocks noGrp="1"/>
          </p:cNvSpPr>
          <p:nvPr>
            <p:ph type="body" sz="quarter" idx="36" hasCustomPrompt="1"/>
          </p:nvPr>
        </p:nvSpPr>
        <p:spPr>
          <a:xfrm>
            <a:off x="9105089" y="1937364"/>
            <a:ext cx="2477311" cy="250529"/>
          </a:xfrm>
          <a:prstGeom prst="rect">
            <a:avLst/>
          </a:prstGeom>
        </p:spPr>
        <p:txBody>
          <a:bodyPr/>
          <a:lstStyle>
            <a:lvl1pPr marL="0" indent="0" algn="ctr">
              <a:buNone/>
              <a:defRPr sz="1600" b="1"/>
            </a:lvl1pPr>
          </a:lstStyle>
          <a:p>
            <a:pPr lvl="0"/>
            <a:r>
              <a:rPr lang="en-US" dirty="0"/>
              <a:t>Photo Header</a:t>
            </a:r>
          </a:p>
        </p:txBody>
      </p:sp>
      <p:sp>
        <p:nvSpPr>
          <p:cNvPr id="47" name="Text Placeholder 4"/>
          <p:cNvSpPr>
            <a:spLocks noGrp="1"/>
          </p:cNvSpPr>
          <p:nvPr>
            <p:ph type="body" sz="quarter" idx="37" hasCustomPrompt="1"/>
          </p:nvPr>
        </p:nvSpPr>
        <p:spPr>
          <a:xfrm>
            <a:off x="609601" y="3852001"/>
            <a:ext cx="2477311" cy="250529"/>
          </a:xfrm>
          <a:prstGeom prst="rect">
            <a:avLst/>
          </a:prstGeom>
        </p:spPr>
        <p:txBody>
          <a:bodyPr/>
          <a:lstStyle>
            <a:lvl1pPr marL="0" indent="0" algn="ctr">
              <a:buNone/>
              <a:defRPr sz="1600" b="1"/>
            </a:lvl1pPr>
          </a:lstStyle>
          <a:p>
            <a:pPr lvl="0"/>
            <a:r>
              <a:rPr lang="en-US" dirty="0"/>
              <a:t>Photo Header</a:t>
            </a:r>
          </a:p>
        </p:txBody>
      </p:sp>
      <p:sp>
        <p:nvSpPr>
          <p:cNvPr id="48" name="Picture Placeholder 2"/>
          <p:cNvSpPr>
            <a:spLocks noGrp="1"/>
          </p:cNvSpPr>
          <p:nvPr>
            <p:ph type="pic" sz="quarter" idx="38"/>
          </p:nvPr>
        </p:nvSpPr>
        <p:spPr>
          <a:xfrm>
            <a:off x="609602" y="4167015"/>
            <a:ext cx="2477311" cy="1397107"/>
          </a:xfrm>
          <a:prstGeom prst="rect">
            <a:avLst/>
          </a:prstGeom>
        </p:spPr>
        <p:txBody>
          <a:bodyPr/>
          <a:lstStyle/>
          <a:p>
            <a:r>
              <a:rPr lang="en-US"/>
              <a:t>Click icon to add picture</a:t>
            </a:r>
          </a:p>
        </p:txBody>
      </p:sp>
      <p:sp>
        <p:nvSpPr>
          <p:cNvPr id="49" name="Picture Placeholder 2"/>
          <p:cNvSpPr>
            <a:spLocks noGrp="1"/>
          </p:cNvSpPr>
          <p:nvPr>
            <p:ph type="pic" sz="quarter" idx="39"/>
          </p:nvPr>
        </p:nvSpPr>
        <p:spPr>
          <a:xfrm>
            <a:off x="3441431" y="4167015"/>
            <a:ext cx="2477311" cy="1397107"/>
          </a:xfrm>
          <a:prstGeom prst="rect">
            <a:avLst/>
          </a:prstGeom>
        </p:spPr>
        <p:txBody>
          <a:bodyPr/>
          <a:lstStyle/>
          <a:p>
            <a:r>
              <a:rPr lang="en-US"/>
              <a:t>Click icon to add picture</a:t>
            </a:r>
          </a:p>
        </p:txBody>
      </p:sp>
      <p:sp>
        <p:nvSpPr>
          <p:cNvPr id="50" name="Picture Placeholder 2"/>
          <p:cNvSpPr>
            <a:spLocks noGrp="1"/>
          </p:cNvSpPr>
          <p:nvPr>
            <p:ph type="pic" sz="quarter" idx="40"/>
          </p:nvPr>
        </p:nvSpPr>
        <p:spPr>
          <a:xfrm>
            <a:off x="6273261" y="4167015"/>
            <a:ext cx="2477311" cy="1397107"/>
          </a:xfrm>
          <a:prstGeom prst="rect">
            <a:avLst/>
          </a:prstGeom>
        </p:spPr>
        <p:txBody>
          <a:bodyPr/>
          <a:lstStyle/>
          <a:p>
            <a:r>
              <a:rPr lang="en-US"/>
              <a:t>Click icon to add picture</a:t>
            </a:r>
          </a:p>
        </p:txBody>
      </p:sp>
      <p:sp>
        <p:nvSpPr>
          <p:cNvPr id="51" name="Picture Placeholder 2"/>
          <p:cNvSpPr>
            <a:spLocks noGrp="1"/>
          </p:cNvSpPr>
          <p:nvPr>
            <p:ph type="pic" sz="quarter" idx="41"/>
          </p:nvPr>
        </p:nvSpPr>
        <p:spPr>
          <a:xfrm>
            <a:off x="9105091" y="4167015"/>
            <a:ext cx="2477311" cy="1397107"/>
          </a:xfrm>
          <a:prstGeom prst="rect">
            <a:avLst/>
          </a:prstGeom>
        </p:spPr>
        <p:txBody>
          <a:bodyPr/>
          <a:lstStyle/>
          <a:p>
            <a:r>
              <a:rPr lang="en-US"/>
              <a:t>Click icon to add picture</a:t>
            </a:r>
          </a:p>
        </p:txBody>
      </p:sp>
      <p:sp>
        <p:nvSpPr>
          <p:cNvPr id="52" name="Text Placeholder 4"/>
          <p:cNvSpPr>
            <a:spLocks noGrp="1"/>
          </p:cNvSpPr>
          <p:nvPr>
            <p:ph type="body" sz="quarter" idx="42" hasCustomPrompt="1"/>
          </p:nvPr>
        </p:nvSpPr>
        <p:spPr>
          <a:xfrm>
            <a:off x="3441430" y="3852001"/>
            <a:ext cx="2477311" cy="250529"/>
          </a:xfrm>
          <a:prstGeom prst="rect">
            <a:avLst/>
          </a:prstGeom>
        </p:spPr>
        <p:txBody>
          <a:bodyPr/>
          <a:lstStyle>
            <a:lvl1pPr marL="0" indent="0" algn="ctr">
              <a:buNone/>
              <a:defRPr sz="1600" b="1"/>
            </a:lvl1pPr>
          </a:lstStyle>
          <a:p>
            <a:pPr lvl="0"/>
            <a:r>
              <a:rPr lang="en-US" dirty="0"/>
              <a:t>Photo Header</a:t>
            </a:r>
          </a:p>
        </p:txBody>
      </p:sp>
      <p:sp>
        <p:nvSpPr>
          <p:cNvPr id="53" name="Text Placeholder 4"/>
          <p:cNvSpPr>
            <a:spLocks noGrp="1"/>
          </p:cNvSpPr>
          <p:nvPr>
            <p:ph type="body" sz="quarter" idx="43" hasCustomPrompt="1"/>
          </p:nvPr>
        </p:nvSpPr>
        <p:spPr>
          <a:xfrm>
            <a:off x="6273261" y="3849183"/>
            <a:ext cx="2477311" cy="250529"/>
          </a:xfrm>
          <a:prstGeom prst="rect">
            <a:avLst/>
          </a:prstGeom>
        </p:spPr>
        <p:txBody>
          <a:bodyPr/>
          <a:lstStyle>
            <a:lvl1pPr marL="0" indent="0" algn="ctr">
              <a:buNone/>
              <a:defRPr sz="1600" b="1"/>
            </a:lvl1pPr>
          </a:lstStyle>
          <a:p>
            <a:pPr lvl="0"/>
            <a:r>
              <a:rPr lang="en-US" dirty="0"/>
              <a:t>Photo Header</a:t>
            </a:r>
          </a:p>
        </p:txBody>
      </p:sp>
      <p:sp>
        <p:nvSpPr>
          <p:cNvPr id="54" name="Text Placeholder 4"/>
          <p:cNvSpPr>
            <a:spLocks noGrp="1"/>
          </p:cNvSpPr>
          <p:nvPr>
            <p:ph type="body" sz="quarter" idx="44" hasCustomPrompt="1"/>
          </p:nvPr>
        </p:nvSpPr>
        <p:spPr>
          <a:xfrm>
            <a:off x="9105090" y="3849183"/>
            <a:ext cx="2477311" cy="250529"/>
          </a:xfrm>
          <a:prstGeom prst="rect">
            <a:avLst/>
          </a:prstGeom>
        </p:spPr>
        <p:txBody>
          <a:bodyPr/>
          <a:lstStyle>
            <a:lvl1pPr marL="0" indent="0" algn="ctr">
              <a:buNone/>
              <a:defRPr sz="1600" b="1"/>
            </a:lvl1pPr>
          </a:lstStyle>
          <a:p>
            <a:pPr lvl="0"/>
            <a:r>
              <a:rPr lang="en-US" dirty="0"/>
              <a:t>Photo Header</a:t>
            </a:r>
          </a:p>
        </p:txBody>
      </p:sp>
      <p:sp>
        <p:nvSpPr>
          <p:cNvPr id="26" name="Title 13"/>
          <p:cNvSpPr>
            <a:spLocks noGrp="1"/>
          </p:cNvSpPr>
          <p:nvPr>
            <p:ph type="title" hasCustomPrompt="1"/>
          </p:nvPr>
        </p:nvSpPr>
        <p:spPr>
          <a:xfrm>
            <a:off x="457200" y="319476"/>
            <a:ext cx="111252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23" name="TextBox 22"/>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3806150489"/>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Content_Half Page_1 Line">
    <p:spTree>
      <p:nvGrpSpPr>
        <p:cNvPr id="1" name=""/>
        <p:cNvGrpSpPr/>
        <p:nvPr/>
      </p:nvGrpSpPr>
      <p:grpSpPr>
        <a:xfrm>
          <a:off x="0" y="0"/>
          <a:ext cx="0" cy="0"/>
          <a:chOff x="0" y="0"/>
          <a:chExt cx="0" cy="0"/>
        </a:xfrm>
      </p:grpSpPr>
      <p:cxnSp>
        <p:nvCxnSpPr>
          <p:cNvPr id="8" name="Straight Connector 7"/>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10" name="Text Placeholder 24"/>
          <p:cNvSpPr>
            <a:spLocks noGrp="1"/>
          </p:cNvSpPr>
          <p:nvPr>
            <p:ph type="body" sz="quarter" idx="11"/>
          </p:nvPr>
        </p:nvSpPr>
        <p:spPr>
          <a:xfrm>
            <a:off x="457200" y="1502847"/>
            <a:ext cx="5242560" cy="4452628"/>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3"/>
          <p:cNvSpPr>
            <a:spLocks noGrp="1"/>
          </p:cNvSpPr>
          <p:nvPr>
            <p:ph type="title" hasCustomPrompt="1"/>
          </p:nvPr>
        </p:nvSpPr>
        <p:spPr>
          <a:xfrm>
            <a:off x="457200" y="330418"/>
            <a:ext cx="524256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12" name="TextBox 11"/>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406141592"/>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itle and Content_Half Page_2 Lines">
    <p:spTree>
      <p:nvGrpSpPr>
        <p:cNvPr id="1" name=""/>
        <p:cNvGrpSpPr/>
        <p:nvPr/>
      </p:nvGrpSpPr>
      <p:grpSpPr>
        <a:xfrm>
          <a:off x="0" y="0"/>
          <a:ext cx="0" cy="0"/>
          <a:chOff x="0" y="0"/>
          <a:chExt cx="0" cy="0"/>
        </a:xfrm>
      </p:grpSpPr>
      <p:cxnSp>
        <p:nvCxnSpPr>
          <p:cNvPr id="8" name="Straight Connector 7"/>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15" name="Title 13"/>
          <p:cNvSpPr>
            <a:spLocks noGrp="1"/>
          </p:cNvSpPr>
          <p:nvPr>
            <p:ph type="title" hasCustomPrompt="1"/>
          </p:nvPr>
        </p:nvSpPr>
        <p:spPr>
          <a:xfrm>
            <a:off x="457200" y="330417"/>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6" name="Text Placeholder 24"/>
          <p:cNvSpPr>
            <a:spLocks noGrp="1"/>
          </p:cNvSpPr>
          <p:nvPr>
            <p:ph type="body" sz="quarter" idx="11"/>
          </p:nvPr>
        </p:nvSpPr>
        <p:spPr>
          <a:xfrm>
            <a:off x="457200" y="1825439"/>
            <a:ext cx="5242560" cy="4118161"/>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10" name="TextBox 9"/>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1683328476"/>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and Content_Half Page_3 Lines">
    <p:spTree>
      <p:nvGrpSpPr>
        <p:cNvPr id="1" name=""/>
        <p:cNvGrpSpPr/>
        <p:nvPr/>
      </p:nvGrpSpPr>
      <p:grpSpPr>
        <a:xfrm>
          <a:off x="0" y="0"/>
          <a:ext cx="0" cy="0"/>
          <a:chOff x="0" y="0"/>
          <a:chExt cx="0" cy="0"/>
        </a:xfrm>
      </p:grpSpPr>
      <p:cxnSp>
        <p:nvCxnSpPr>
          <p:cNvPr id="8" name="Straight Connector 7"/>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1800" b="1" dirty="0">
              <a:solidFill>
                <a:schemeClr val="bg2"/>
              </a:solidFill>
            </a:endParaRPr>
          </a:p>
        </p:txBody>
      </p:sp>
      <p:sp>
        <p:nvSpPr>
          <p:cNvPr id="10" name="Title 13"/>
          <p:cNvSpPr>
            <a:spLocks noGrp="1"/>
          </p:cNvSpPr>
          <p:nvPr>
            <p:ph type="title" hasCustomPrompt="1"/>
          </p:nvPr>
        </p:nvSpPr>
        <p:spPr>
          <a:xfrm>
            <a:off x="457200" y="342292"/>
            <a:ext cx="524256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
        <p:nvSpPr>
          <p:cNvPr id="11" name="Text Placeholder 24"/>
          <p:cNvSpPr>
            <a:spLocks noGrp="1"/>
          </p:cNvSpPr>
          <p:nvPr>
            <p:ph type="body" sz="quarter" idx="11"/>
          </p:nvPr>
        </p:nvSpPr>
        <p:spPr>
          <a:xfrm>
            <a:off x="457200" y="2156491"/>
            <a:ext cx="5242560" cy="3804922"/>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
        <p:nvSpPr>
          <p:cNvPr id="12" name="TextBox 11"/>
          <p:cNvSpPr txBox="1"/>
          <p:nvPr userDrawn="1"/>
        </p:nvSpPr>
        <p:spPr>
          <a:xfrm>
            <a:off x="4714503" y="6230797"/>
            <a:ext cx="6555180" cy="507831"/>
          </a:xfrm>
          <a:prstGeom prst="rect">
            <a:avLst/>
          </a:prstGeom>
          <a:noFill/>
        </p:spPr>
        <p:txBody>
          <a:bodyPr wrap="square" rtlCol="0">
            <a:spAutoFit/>
          </a:bodyPr>
          <a:lstStyle/>
          <a:p>
            <a:r>
              <a:rPr lang="en-US" sz="900" b="1" kern="1200" dirty="0">
                <a:solidFill>
                  <a:schemeClr val="tx1"/>
                </a:solidFill>
                <a:latin typeface="+mn-lt"/>
                <a:ea typeface="+mn-ea"/>
                <a:cs typeface="+mn-cs"/>
              </a:rPr>
              <a:t>© 2017 Ascension. This work, including its content, may not be used, reproduced, duplicated, displayed or distributed absent express written permission from Ascension.</a:t>
            </a:r>
            <a:endParaRPr lang="en-US" sz="900" b="0" kern="1200" dirty="0">
              <a:solidFill>
                <a:schemeClr val="tx1"/>
              </a:solidFill>
              <a:latin typeface="+mn-lt"/>
              <a:ea typeface="+mn-ea"/>
              <a:cs typeface="+mn-cs"/>
            </a:endParaRPr>
          </a:p>
          <a:p>
            <a:endParaRPr lang="en" sz="900" b="0" kern="1200" dirty="0">
              <a:solidFill>
                <a:schemeClr val="tx1"/>
              </a:solidFill>
              <a:latin typeface="+mn-lt"/>
              <a:ea typeface="+mn-ea"/>
              <a:cs typeface="+mn-cs"/>
            </a:endParaRPr>
          </a:p>
        </p:txBody>
      </p:sp>
    </p:spTree>
    <p:extLst>
      <p:ext uri="{BB962C8B-B14F-4D97-AF65-F5344CB8AC3E}">
        <p14:creationId xmlns:p14="http://schemas.microsoft.com/office/powerpoint/2010/main" val="57777114"/>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7" name="Picture 36"/>
          <p:cNvPicPr>
            <a:picLocks noChangeAspect="1"/>
          </p:cNvPicPr>
          <p:nvPr userDrawn="1"/>
        </p:nvPicPr>
        <p:blipFill rotWithShape="1">
          <a:blip r:embed="rId3" cstate="print">
            <a:extLst>
              <a:ext uri="{28A0092B-C50C-407E-A947-70E740481C1C}">
                <a14:useLocalDpi xmlns:a14="http://schemas.microsoft.com/office/drawing/2010/main" val="0"/>
              </a:ext>
            </a:extLst>
          </a:blip>
          <a:srcRect l="7826" t="19826" r="63696" b="18809"/>
          <a:stretch/>
        </p:blipFill>
        <p:spPr>
          <a:xfrm>
            <a:off x="4626357" y="4386020"/>
            <a:ext cx="2939287" cy="2014781"/>
          </a:xfrm>
          <a:prstGeom prst="rect">
            <a:avLst/>
          </a:prstGeom>
        </p:spPr>
      </p:pic>
    </p:spTree>
    <p:extLst>
      <p:ext uri="{BB962C8B-B14F-4D97-AF65-F5344CB8AC3E}">
        <p14:creationId xmlns:p14="http://schemas.microsoft.com/office/powerpoint/2010/main" val="7947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960">
          <p15:clr>
            <a:srgbClr val="FBAE40"/>
          </p15:clr>
        </p15:guide>
        <p15:guide id="2" pos="1920">
          <p15:clr>
            <a:srgbClr val="FBAE40"/>
          </p15:clr>
        </p15:guide>
        <p15:guide id="3" pos="3840">
          <p15:clr>
            <a:srgbClr val="FBAE40"/>
          </p15:clr>
        </p15:guide>
        <p15:guide id="4" pos="288">
          <p15:clr>
            <a:srgbClr val="FBAE40"/>
          </p15:clr>
        </p15:guide>
        <p15:guide id="5" orient="horz" pos="288">
          <p15:clr>
            <a:srgbClr val="FBAE40"/>
          </p15:clr>
        </p15:guide>
        <p15:guide id="6" orient="horz" pos="4032">
          <p15:clr>
            <a:srgbClr val="FBAE40"/>
          </p15:clr>
        </p15:guide>
        <p15:guide id="7" pos="5472">
          <p15:clr>
            <a:srgbClr val="FBAE40"/>
          </p15:clr>
        </p15:guide>
        <p15:guide id="8" orient="horz" pos="3744">
          <p15:clr>
            <a:srgbClr val="FBAE40"/>
          </p15:clr>
        </p15:guide>
        <p15:guide id="9" orient="horz" pos="576">
          <p15:clr>
            <a:srgbClr val="FBAE40"/>
          </p15:clr>
        </p15:guide>
        <p15:guide id="10" pos="518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2"/>
            <a:ext cx="10972800" cy="5410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noChangeArrowheads="1"/>
          </p:cNvSpPr>
          <p:nvPr>
            <p:ph type="ftr" sz="quarter" idx="10"/>
          </p:nvPr>
        </p:nvSpPr>
        <p:spPr>
          <a:xfrm>
            <a:off x="4165600" y="6248400"/>
            <a:ext cx="3860800" cy="457201"/>
          </a:xfrm>
          <a:prstGeom prst="rect">
            <a:avLst/>
          </a:prstGeom>
        </p:spPr>
        <p:txBody>
          <a:bodyPr/>
          <a:lstStyle>
            <a:lvl1pPr>
              <a:defRPr>
                <a:latin typeface="CopprplGoth Bd BT" pitchFamily="34" charset="0"/>
                <a:ea typeface="+mn-ea"/>
                <a:cs typeface="+mn-cs"/>
              </a:defRPr>
            </a:lvl1pPr>
          </a:lstStyle>
          <a:p>
            <a:pPr>
              <a:defRPr/>
            </a:pPr>
            <a:endParaRPr lang="en-US"/>
          </a:p>
        </p:txBody>
      </p:sp>
      <p:sp>
        <p:nvSpPr>
          <p:cNvPr id="4" name="Slide Number Placeholder 3"/>
          <p:cNvSpPr>
            <a:spLocks noGrp="1" noChangeArrowheads="1"/>
          </p:cNvSpPr>
          <p:nvPr>
            <p:ph type="sldNum" sz="quarter" idx="11"/>
          </p:nvPr>
        </p:nvSpPr>
        <p:spPr>
          <a:xfrm>
            <a:off x="8737600" y="6248400"/>
            <a:ext cx="2844800" cy="457201"/>
          </a:xfrm>
          <a:prstGeom prst="rect">
            <a:avLst/>
          </a:prstGeom>
        </p:spPr>
        <p:txBody>
          <a:bodyPr vert="horz" wrap="square" lIns="91440" tIns="45720" rIns="91440" bIns="45720" numCol="1" anchor="t" anchorCtr="0" compatLnSpc="1">
            <a:prstTxWarp prst="textNoShape">
              <a:avLst/>
            </a:prstTxWarp>
          </a:bodyPr>
          <a:lstStyle>
            <a:lvl1pPr>
              <a:defRPr smtClean="0">
                <a:cs typeface="+mn-cs"/>
              </a:defRPr>
            </a:lvl1pPr>
          </a:lstStyle>
          <a:p>
            <a:pPr>
              <a:defRPr/>
            </a:pPr>
            <a:fld id="{89330EBB-066A-7D41-B8F9-67C157AC95D3}" type="slidenum">
              <a:rPr lang="en-US"/>
              <a:pPr>
                <a:defRPr/>
              </a:pPr>
              <a:t>‹#›</a:t>
            </a:fld>
            <a:endParaRPr lang="en-US"/>
          </a:p>
        </p:txBody>
      </p:sp>
      <p:sp>
        <p:nvSpPr>
          <p:cNvPr id="5" name="Rectangle 16"/>
          <p:cNvSpPr>
            <a:spLocks noGrp="1" noChangeArrowheads="1"/>
          </p:cNvSpPr>
          <p:nvPr>
            <p:ph type="dt" sz="half" idx="12"/>
          </p:nvPr>
        </p:nvSpPr>
        <p:spPr>
          <a:xfrm>
            <a:off x="609600" y="6245225"/>
            <a:ext cx="2844800" cy="476250"/>
          </a:xfrm>
          <a:prstGeom prst="rect">
            <a:avLst/>
          </a:prstGeom>
        </p:spPr>
        <p:txBody>
          <a:bodyPr/>
          <a:lstStyle>
            <a:lvl1pPr>
              <a:defRPr>
                <a:latin typeface="CopprplGoth Bd BT" pitchFamily="34" charset="0"/>
                <a:ea typeface="+mn-ea"/>
                <a:cs typeface="+mn-cs"/>
              </a:defRPr>
            </a:lvl1pPr>
          </a:lstStyle>
          <a:p>
            <a:pPr>
              <a:defRPr/>
            </a:pPr>
            <a:endParaRPr lang="en-US"/>
          </a:p>
        </p:txBody>
      </p:sp>
    </p:spTree>
    <p:extLst>
      <p:ext uri="{BB962C8B-B14F-4D97-AF65-F5344CB8AC3E}">
        <p14:creationId xmlns:p14="http://schemas.microsoft.com/office/powerpoint/2010/main" val="996521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021406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_Title Slide_Opt 1">
  <p:cSld name="1_Title Slide_Opt 1">
    <p:spTree>
      <p:nvGrpSpPr>
        <p:cNvPr id="1" name="Shape 10"/>
        <p:cNvGrpSpPr/>
        <p:nvPr/>
      </p:nvGrpSpPr>
      <p:grpSpPr>
        <a:xfrm>
          <a:off x="0" y="0"/>
          <a:ext cx="0" cy="0"/>
          <a:chOff x="0" y="0"/>
          <a:chExt cx="0" cy="0"/>
        </a:xfrm>
      </p:grpSpPr>
      <p:pic>
        <p:nvPicPr>
          <p:cNvPr id="11" name="Google Shape;11;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14"/>
          <p:cNvSpPr txBox="1">
            <a:spLocks noGrp="1"/>
          </p:cNvSpPr>
          <p:nvPr>
            <p:ph type="ctrTitle"/>
          </p:nvPr>
        </p:nvSpPr>
        <p:spPr>
          <a:xfrm>
            <a:off x="1091846" y="782096"/>
            <a:ext cx="7805529" cy="1343939"/>
          </a:xfrm>
          <a:prstGeom prst="rect">
            <a:avLst/>
          </a:prstGeom>
          <a:noFill/>
          <a:ln>
            <a:noFill/>
          </a:ln>
        </p:spPr>
        <p:txBody>
          <a:bodyPr spcFirstLastPara="1" wrap="square" lIns="91425" tIns="45700" rIns="91425" bIns="45700" anchor="t" anchorCtr="0">
            <a:noAutofit/>
          </a:bodyPr>
          <a:lstStyle>
            <a:lvl1pPr marR="0" lvl="0" algn="l" rtl="0">
              <a:lnSpc>
                <a:spcPct val="103703"/>
              </a:lnSpc>
              <a:spcBef>
                <a:spcPts val="0"/>
              </a:spcBef>
              <a:spcAft>
                <a:spcPts val="0"/>
              </a:spcAft>
              <a:buClr>
                <a:schemeClr val="lt1"/>
              </a:buClr>
              <a:buSzPts val="5400"/>
              <a:buFont typeface="Georgia"/>
              <a:buNone/>
              <a:defRPr sz="5400" b="1"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4"/>
          <p:cNvSpPr txBox="1">
            <a:spLocks noGrp="1"/>
          </p:cNvSpPr>
          <p:nvPr>
            <p:ph type="subTitle" idx="1"/>
          </p:nvPr>
        </p:nvSpPr>
        <p:spPr>
          <a:xfrm>
            <a:off x="1091846" y="2335261"/>
            <a:ext cx="7805529" cy="9813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4" name="Google Shape;14;p14"/>
          <p:cNvPicPr preferRelativeResize="0"/>
          <p:nvPr/>
        </p:nvPicPr>
        <p:blipFill rotWithShape="1">
          <a:blip r:embed="rId3">
            <a:alphaModFix/>
          </a:blip>
          <a:srcRect/>
          <a:stretch/>
        </p:blipFill>
        <p:spPr>
          <a:xfrm>
            <a:off x="716912" y="4502474"/>
            <a:ext cx="3267891" cy="1842247"/>
          </a:xfrm>
          <a:prstGeom prst="rect">
            <a:avLst/>
          </a:prstGeom>
          <a:noFill/>
          <a:ln>
            <a:noFill/>
          </a:ln>
        </p:spPr>
      </p:pic>
    </p:spTree>
    <p:extLst>
      <p:ext uri="{BB962C8B-B14F-4D97-AF65-F5344CB8AC3E}">
        <p14:creationId xmlns:p14="http://schemas.microsoft.com/office/powerpoint/2010/main" val="4234878660"/>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_Title and Content_Opt 1_1 Line">
  <p:cSld name="1_Title and Content_Opt 1_1 Line">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457200" y="330418"/>
            <a:ext cx="11125200" cy="6045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7" name="Google Shape;17;p15"/>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18" name="Google Shape;18;p15"/>
          <p:cNvSpPr txBox="1">
            <a:spLocks noGrp="1"/>
          </p:cNvSpPr>
          <p:nvPr>
            <p:ph type="body" idx="1"/>
          </p:nvPr>
        </p:nvSpPr>
        <p:spPr>
          <a:xfrm>
            <a:off x="457200" y="1333734"/>
            <a:ext cx="11125200" cy="432485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15"/>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pic>
        <p:nvPicPr>
          <p:cNvPr id="20" name="Google Shape;20;p15"/>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21" name="Google Shape;21;p15"/>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533153"/>
      </p:ext>
    </p:extLst>
  </p:cSld>
  <p:clrMapOvr>
    <a:masterClrMapping/>
  </p:clrMapOvr>
  <p:extLst>
    <p:ext uri="{DCECCB84-F9BA-43D5-87BE-67443E8EF086}">
      <p15:sldGuideLst xmlns:p15="http://schemas.microsoft.com/office/powerpoint/2012/main">
        <p15:guide id="1" orient="horz" pos="19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_Title and Content_Icon_3 Lines">
  <p:cSld name="3_Title and Content_Icon_3 Lines">
    <p:spTree>
      <p:nvGrpSpPr>
        <p:cNvPr id="1" name="Shape 22"/>
        <p:cNvGrpSpPr/>
        <p:nvPr/>
      </p:nvGrpSpPr>
      <p:grpSpPr>
        <a:xfrm>
          <a:off x="0" y="0"/>
          <a:ext cx="0" cy="0"/>
          <a:chOff x="0" y="0"/>
          <a:chExt cx="0" cy="0"/>
        </a:xfrm>
      </p:grpSpPr>
      <p:sp>
        <p:nvSpPr>
          <p:cNvPr id="23" name="Google Shape;23;p16"/>
          <p:cNvSpPr/>
          <p:nvPr/>
        </p:nvSpPr>
        <p:spPr>
          <a:xfrm>
            <a:off x="6096000" y="0"/>
            <a:ext cx="6096000" cy="6858000"/>
          </a:xfrm>
          <a:prstGeom prst="rect">
            <a:avLst/>
          </a:prstGeom>
          <a:solidFill>
            <a:srgbClr val="1E6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24;p16"/>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1"/>
                </a:solidFill>
                <a:latin typeface="Calibri"/>
                <a:ea typeface="Calibri"/>
                <a:cs typeface="Calibri"/>
                <a:sym typeface="Calibri"/>
              </a:rPr>
              <a:pPr marL="0" marR="0" lvl="0" indent="0" algn="r" rtl="0">
                <a:spcBef>
                  <a:spcPts val="0"/>
                </a:spcBef>
                <a:spcAft>
                  <a:spcPts val="0"/>
                </a:spcAft>
                <a:buNone/>
              </a:pPr>
              <a:t>‹#›</a:t>
            </a:fld>
            <a:endParaRPr sz="1800" b="1">
              <a:solidFill>
                <a:schemeClr val="lt1"/>
              </a:solidFill>
              <a:latin typeface="Calibri"/>
              <a:ea typeface="Calibri"/>
              <a:cs typeface="Calibri"/>
              <a:sym typeface="Calibri"/>
            </a:endParaRPr>
          </a:p>
        </p:txBody>
      </p:sp>
      <p:sp>
        <p:nvSpPr>
          <p:cNvPr id="25" name="Google Shape;25;p16"/>
          <p:cNvSpPr txBox="1">
            <a:spLocks noGrp="1"/>
          </p:cNvSpPr>
          <p:nvPr>
            <p:ph type="title"/>
          </p:nvPr>
        </p:nvSpPr>
        <p:spPr>
          <a:xfrm>
            <a:off x="457200" y="342292"/>
            <a:ext cx="5242560" cy="136690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Georgia"/>
              <a:buNone/>
              <a:defRPr sz="28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16"/>
          <p:cNvSpPr txBox="1">
            <a:spLocks noGrp="1"/>
          </p:cNvSpPr>
          <p:nvPr>
            <p:ph type="body" idx="1"/>
          </p:nvPr>
        </p:nvSpPr>
        <p:spPr>
          <a:xfrm>
            <a:off x="457200" y="2156491"/>
            <a:ext cx="5242560" cy="3804922"/>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7" name="Google Shape;27;p16"/>
          <p:cNvPicPr preferRelativeResize="0"/>
          <p:nvPr/>
        </p:nvPicPr>
        <p:blipFill rotWithShape="1">
          <a:blip r:embed="rId2">
            <a:alphaModFix/>
          </a:blip>
          <a:srcRect/>
          <a:stretch/>
        </p:blipFill>
        <p:spPr>
          <a:xfrm>
            <a:off x="303665" y="5918329"/>
            <a:ext cx="2655683" cy="844794"/>
          </a:xfrm>
          <a:prstGeom prst="rect">
            <a:avLst/>
          </a:prstGeom>
          <a:noFill/>
          <a:ln>
            <a:noFill/>
          </a:ln>
        </p:spPr>
      </p:pic>
    </p:spTree>
    <p:extLst>
      <p:ext uri="{BB962C8B-B14F-4D97-AF65-F5344CB8AC3E}">
        <p14:creationId xmlns:p14="http://schemas.microsoft.com/office/powerpoint/2010/main" val="34688173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_Title and Content_Icon_1 Line">
  <p:cSld name="1_Title and Content_Icon_1 Line">
    <p:spTree>
      <p:nvGrpSpPr>
        <p:cNvPr id="1" name="Shape 28"/>
        <p:cNvGrpSpPr/>
        <p:nvPr/>
      </p:nvGrpSpPr>
      <p:grpSpPr>
        <a:xfrm>
          <a:off x="0" y="0"/>
          <a:ext cx="0" cy="0"/>
          <a:chOff x="0" y="0"/>
          <a:chExt cx="0" cy="0"/>
        </a:xfrm>
      </p:grpSpPr>
      <p:sp>
        <p:nvSpPr>
          <p:cNvPr id="29" name="Google Shape;29;p17"/>
          <p:cNvSpPr/>
          <p:nvPr/>
        </p:nvSpPr>
        <p:spPr>
          <a:xfrm>
            <a:off x="6096000" y="0"/>
            <a:ext cx="6096000" cy="6858000"/>
          </a:xfrm>
          <a:prstGeom prst="rect">
            <a:avLst/>
          </a:prstGeom>
          <a:solidFill>
            <a:srgbClr val="1E6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17"/>
          <p:cNvSpPr txBox="1">
            <a:spLocks noGrp="1"/>
          </p:cNvSpPr>
          <p:nvPr>
            <p:ph type="body" idx="1"/>
          </p:nvPr>
        </p:nvSpPr>
        <p:spPr>
          <a:xfrm>
            <a:off x="457200" y="1502847"/>
            <a:ext cx="5242560" cy="445262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17"/>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1"/>
                </a:solidFill>
                <a:latin typeface="Calibri"/>
                <a:ea typeface="Calibri"/>
                <a:cs typeface="Calibri"/>
                <a:sym typeface="Calibri"/>
              </a:rPr>
              <a:pPr marL="0" marR="0" lvl="0" indent="0" algn="r" rtl="0">
                <a:spcBef>
                  <a:spcPts val="0"/>
                </a:spcBef>
                <a:spcAft>
                  <a:spcPts val="0"/>
                </a:spcAft>
                <a:buNone/>
              </a:pPr>
              <a:t>‹#›</a:t>
            </a:fld>
            <a:endParaRPr sz="1800" b="1">
              <a:solidFill>
                <a:schemeClr val="lt1"/>
              </a:solidFill>
              <a:latin typeface="Calibri"/>
              <a:ea typeface="Calibri"/>
              <a:cs typeface="Calibri"/>
              <a:sym typeface="Calibri"/>
            </a:endParaRPr>
          </a:p>
        </p:txBody>
      </p:sp>
      <p:sp>
        <p:nvSpPr>
          <p:cNvPr id="32" name="Google Shape;32;p17"/>
          <p:cNvSpPr txBox="1">
            <a:spLocks noGrp="1"/>
          </p:cNvSpPr>
          <p:nvPr>
            <p:ph type="title"/>
          </p:nvPr>
        </p:nvSpPr>
        <p:spPr>
          <a:xfrm>
            <a:off x="457200" y="330418"/>
            <a:ext cx="5242560" cy="6045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3" name="Google Shape;33;p17"/>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34" name="Google Shape;34;p17"/>
          <p:cNvSpPr txBox="1"/>
          <p:nvPr/>
        </p:nvSpPr>
        <p:spPr>
          <a:xfrm>
            <a:off x="6221506" y="6230797"/>
            <a:ext cx="5048177"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lt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lt1"/>
              </a:solidFill>
              <a:latin typeface="Calibri"/>
              <a:ea typeface="Calibri"/>
              <a:cs typeface="Calibri"/>
              <a:sym typeface="Calibri"/>
            </a:endParaRPr>
          </a:p>
          <a:p>
            <a:pPr marL="0" marR="0" lvl="0" indent="0" algn="l" rtl="0">
              <a:spcBef>
                <a:spcPts val="0"/>
              </a:spcBef>
              <a:spcAft>
                <a:spcPts val="0"/>
              </a:spcAft>
              <a:buNone/>
            </a:pPr>
            <a:endParaRPr sz="900" b="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805198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35"/>
        <p:cNvGrpSpPr/>
        <p:nvPr/>
      </p:nvGrpSpPr>
      <p:grpSpPr>
        <a:xfrm>
          <a:off x="0" y="0"/>
          <a:ext cx="0" cy="0"/>
          <a:chOff x="0" y="0"/>
          <a:chExt cx="0" cy="0"/>
        </a:xfrm>
      </p:grpSpPr>
      <p:pic>
        <p:nvPicPr>
          <p:cNvPr id="36" name="Google Shape;36;p1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7" name="Google Shape;37;p18"/>
          <p:cNvPicPr preferRelativeResize="0"/>
          <p:nvPr/>
        </p:nvPicPr>
        <p:blipFill rotWithShape="1">
          <a:blip r:embed="rId3">
            <a:alphaModFix/>
          </a:blip>
          <a:srcRect l="7826" t="19826" r="63695" b="18809"/>
          <a:stretch/>
        </p:blipFill>
        <p:spPr>
          <a:xfrm>
            <a:off x="4626357" y="4386020"/>
            <a:ext cx="2939287" cy="2014781"/>
          </a:xfrm>
          <a:prstGeom prst="rect">
            <a:avLst/>
          </a:prstGeom>
          <a:noFill/>
          <a:ln>
            <a:noFill/>
          </a:ln>
        </p:spPr>
      </p:pic>
    </p:spTree>
    <p:extLst>
      <p:ext uri="{BB962C8B-B14F-4D97-AF65-F5344CB8AC3E}">
        <p14:creationId xmlns:p14="http://schemas.microsoft.com/office/powerpoint/2010/main" val="381709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960">
          <p15:clr>
            <a:srgbClr val="FBAE40"/>
          </p15:clr>
        </p15:guide>
        <p15:guide id="2" pos="1920">
          <p15:clr>
            <a:srgbClr val="FBAE40"/>
          </p15:clr>
        </p15:guide>
        <p15:guide id="3" pos="3840">
          <p15:clr>
            <a:srgbClr val="FBAE40"/>
          </p15:clr>
        </p15:guide>
        <p15:guide id="4" pos="288">
          <p15:clr>
            <a:srgbClr val="FBAE40"/>
          </p15:clr>
        </p15:guide>
        <p15:guide id="5" orient="horz" pos="288">
          <p15:clr>
            <a:srgbClr val="FBAE40"/>
          </p15:clr>
        </p15:guide>
        <p15:guide id="6" orient="horz" pos="4032">
          <p15:clr>
            <a:srgbClr val="FBAE40"/>
          </p15:clr>
        </p15:guide>
        <p15:guide id="7" pos="5472">
          <p15:clr>
            <a:srgbClr val="FBAE40"/>
          </p15:clr>
        </p15:guide>
        <p15:guide id="8" orient="horz" pos="3744">
          <p15:clr>
            <a:srgbClr val="FBAE40"/>
          </p15:clr>
        </p15:guide>
        <p15:guide id="9" orient="horz" pos="576">
          <p15:clr>
            <a:srgbClr val="FBAE40"/>
          </p15:clr>
        </p15:guide>
        <p15:guide id="10" pos="518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lide_Photo">
  <p:cSld name="Title Slide_Photo">
    <p:spTree>
      <p:nvGrpSpPr>
        <p:cNvPr id="1" name="Shape 38"/>
        <p:cNvGrpSpPr/>
        <p:nvPr/>
      </p:nvGrpSpPr>
      <p:grpSpPr>
        <a:xfrm>
          <a:off x="0" y="0"/>
          <a:ext cx="0" cy="0"/>
          <a:chOff x="0" y="0"/>
          <a:chExt cx="0" cy="0"/>
        </a:xfrm>
      </p:grpSpPr>
      <p:pic>
        <p:nvPicPr>
          <p:cNvPr id="39" name="Google Shape;39;p19"/>
          <p:cNvPicPr preferRelativeResize="0"/>
          <p:nvPr/>
        </p:nvPicPr>
        <p:blipFill rotWithShape="1">
          <a:blip r:embed="rId2">
            <a:alphaModFix/>
          </a:blip>
          <a:srcRect l="5550" r="5550" b="85"/>
          <a:stretch/>
        </p:blipFill>
        <p:spPr>
          <a:xfrm>
            <a:off x="0" y="0"/>
            <a:ext cx="12192000" cy="6858000"/>
          </a:xfrm>
          <a:prstGeom prst="rect">
            <a:avLst/>
          </a:prstGeom>
          <a:noFill/>
          <a:ln>
            <a:noFill/>
          </a:ln>
        </p:spPr>
      </p:pic>
      <p:pic>
        <p:nvPicPr>
          <p:cNvPr id="40" name="Google Shape;40;p1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1" name="Google Shape;41;p19"/>
          <p:cNvSpPr txBox="1">
            <a:spLocks noGrp="1"/>
          </p:cNvSpPr>
          <p:nvPr>
            <p:ph type="ctrTitle"/>
          </p:nvPr>
        </p:nvSpPr>
        <p:spPr>
          <a:xfrm>
            <a:off x="1091846" y="459367"/>
            <a:ext cx="8410743" cy="1343939"/>
          </a:xfrm>
          <a:prstGeom prst="rect">
            <a:avLst/>
          </a:prstGeom>
          <a:noFill/>
          <a:ln>
            <a:noFill/>
          </a:ln>
        </p:spPr>
        <p:txBody>
          <a:bodyPr spcFirstLastPara="1" wrap="square" lIns="91425" tIns="45700" rIns="91425" bIns="45700" anchor="t" anchorCtr="0">
            <a:noAutofit/>
          </a:bodyPr>
          <a:lstStyle>
            <a:lvl1pPr marR="0" lvl="0" algn="l" rtl="0">
              <a:lnSpc>
                <a:spcPct val="175000"/>
              </a:lnSpc>
              <a:spcBef>
                <a:spcPts val="0"/>
              </a:spcBef>
              <a:spcAft>
                <a:spcPts val="0"/>
              </a:spcAft>
              <a:buClr>
                <a:srgbClr val="1B4297"/>
              </a:buClr>
              <a:buSzPts val="3200"/>
              <a:buFont typeface="Georgia"/>
              <a:buNone/>
              <a:defRPr sz="3200" b="1" i="0" u="none" strike="noStrike" cap="none">
                <a:solidFill>
                  <a:srgbClr val="1B4297"/>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19"/>
          <p:cNvSpPr txBox="1">
            <a:spLocks noGrp="1"/>
          </p:cNvSpPr>
          <p:nvPr>
            <p:ph type="subTitle" idx="1"/>
          </p:nvPr>
        </p:nvSpPr>
        <p:spPr>
          <a:xfrm>
            <a:off x="1091845" y="1200589"/>
            <a:ext cx="7805529" cy="9813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B4297"/>
              </a:buClr>
              <a:buSzPts val="2000"/>
              <a:buFont typeface="Arial"/>
              <a:buNone/>
              <a:defRPr sz="2000" b="1" i="0" u="none" strike="noStrike" cap="none">
                <a:solidFill>
                  <a:srgbClr val="1B4297"/>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43" name="Google Shape;43;p19"/>
          <p:cNvPicPr preferRelativeResize="0"/>
          <p:nvPr/>
        </p:nvPicPr>
        <p:blipFill rotWithShape="1">
          <a:blip r:embed="rId4">
            <a:alphaModFix/>
          </a:blip>
          <a:srcRect/>
          <a:stretch/>
        </p:blipFill>
        <p:spPr>
          <a:xfrm>
            <a:off x="716912" y="4502474"/>
            <a:ext cx="3267891" cy="1842247"/>
          </a:xfrm>
          <a:prstGeom prst="rect">
            <a:avLst/>
          </a:prstGeom>
          <a:noFill/>
          <a:ln>
            <a:noFill/>
          </a:ln>
        </p:spPr>
      </p:pic>
    </p:spTree>
    <p:extLst>
      <p:ext uri="{BB962C8B-B14F-4D97-AF65-F5344CB8AC3E}">
        <p14:creationId xmlns:p14="http://schemas.microsoft.com/office/powerpoint/2010/main" val="1297532727"/>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Slide_Opt 1">
  <p:cSld name="Title Slide_Opt 1">
    <p:spTree>
      <p:nvGrpSpPr>
        <p:cNvPr id="1" name="Shape 44"/>
        <p:cNvGrpSpPr/>
        <p:nvPr/>
      </p:nvGrpSpPr>
      <p:grpSpPr>
        <a:xfrm>
          <a:off x="0" y="0"/>
          <a:ext cx="0" cy="0"/>
          <a:chOff x="0" y="0"/>
          <a:chExt cx="0" cy="0"/>
        </a:xfrm>
      </p:grpSpPr>
      <p:pic>
        <p:nvPicPr>
          <p:cNvPr id="45" name="Google Shape;45;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6" name="Google Shape;46;p20"/>
          <p:cNvSpPr txBox="1">
            <a:spLocks noGrp="1"/>
          </p:cNvSpPr>
          <p:nvPr>
            <p:ph type="ctrTitle"/>
          </p:nvPr>
        </p:nvSpPr>
        <p:spPr>
          <a:xfrm>
            <a:off x="1091846" y="782096"/>
            <a:ext cx="7805529" cy="1343939"/>
          </a:xfrm>
          <a:prstGeom prst="rect">
            <a:avLst/>
          </a:prstGeom>
          <a:noFill/>
          <a:ln>
            <a:noFill/>
          </a:ln>
        </p:spPr>
        <p:txBody>
          <a:bodyPr spcFirstLastPara="1" wrap="square" lIns="91425" tIns="45700" rIns="91425" bIns="45700" anchor="t" anchorCtr="0">
            <a:noAutofit/>
          </a:bodyPr>
          <a:lstStyle>
            <a:lvl1pPr marR="0" lvl="0" algn="l" rtl="0">
              <a:lnSpc>
                <a:spcPct val="103703"/>
              </a:lnSpc>
              <a:spcBef>
                <a:spcPts val="0"/>
              </a:spcBef>
              <a:spcAft>
                <a:spcPts val="0"/>
              </a:spcAft>
              <a:buClr>
                <a:schemeClr val="lt1"/>
              </a:buClr>
              <a:buSzPts val="5400"/>
              <a:buFont typeface="Georgia"/>
              <a:buNone/>
              <a:defRPr sz="5400" b="1"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20"/>
          <p:cNvSpPr txBox="1">
            <a:spLocks noGrp="1"/>
          </p:cNvSpPr>
          <p:nvPr>
            <p:ph type="subTitle" idx="1"/>
          </p:nvPr>
        </p:nvSpPr>
        <p:spPr>
          <a:xfrm>
            <a:off x="1091846" y="2335261"/>
            <a:ext cx="7805529" cy="9813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06499359"/>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_Opt 2">
  <p:cSld name="Title Slide_Opt 2">
    <p:spTree>
      <p:nvGrpSpPr>
        <p:cNvPr id="1" name="Shape 48"/>
        <p:cNvGrpSpPr/>
        <p:nvPr/>
      </p:nvGrpSpPr>
      <p:grpSpPr>
        <a:xfrm>
          <a:off x="0" y="0"/>
          <a:ext cx="0" cy="0"/>
          <a:chOff x="0" y="0"/>
          <a:chExt cx="0" cy="0"/>
        </a:xfrm>
      </p:grpSpPr>
      <p:pic>
        <p:nvPicPr>
          <p:cNvPr id="49" name="Google Shape;49;p2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 name="Google Shape;50;p21"/>
          <p:cNvSpPr txBox="1">
            <a:spLocks noGrp="1"/>
          </p:cNvSpPr>
          <p:nvPr>
            <p:ph type="ctrTitle"/>
          </p:nvPr>
        </p:nvSpPr>
        <p:spPr>
          <a:xfrm>
            <a:off x="1091846" y="782096"/>
            <a:ext cx="7805529" cy="1343939"/>
          </a:xfrm>
          <a:prstGeom prst="rect">
            <a:avLst/>
          </a:prstGeom>
          <a:noFill/>
          <a:ln>
            <a:noFill/>
          </a:ln>
        </p:spPr>
        <p:txBody>
          <a:bodyPr spcFirstLastPara="1" wrap="square" lIns="91425" tIns="45700" rIns="91425" bIns="45700" anchor="t" anchorCtr="0">
            <a:noAutofit/>
          </a:bodyPr>
          <a:lstStyle>
            <a:lvl1pPr marR="0" lvl="0" algn="l" rtl="0">
              <a:lnSpc>
                <a:spcPct val="103703"/>
              </a:lnSpc>
              <a:spcBef>
                <a:spcPts val="0"/>
              </a:spcBef>
              <a:spcAft>
                <a:spcPts val="0"/>
              </a:spcAft>
              <a:buClr>
                <a:schemeClr val="lt1"/>
              </a:buClr>
              <a:buSzPts val="5400"/>
              <a:buFont typeface="Georgia"/>
              <a:buNone/>
              <a:defRPr sz="5400" b="1"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21"/>
          <p:cNvSpPr txBox="1">
            <a:spLocks noGrp="1"/>
          </p:cNvSpPr>
          <p:nvPr>
            <p:ph type="subTitle" idx="1"/>
          </p:nvPr>
        </p:nvSpPr>
        <p:spPr>
          <a:xfrm>
            <a:off x="1091846" y="2335261"/>
            <a:ext cx="7805529" cy="9813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52" name="Google Shape;52;p21"/>
          <p:cNvPicPr preferRelativeResize="0"/>
          <p:nvPr/>
        </p:nvPicPr>
        <p:blipFill rotWithShape="1">
          <a:blip r:embed="rId3">
            <a:alphaModFix/>
          </a:blip>
          <a:srcRect/>
          <a:stretch/>
        </p:blipFill>
        <p:spPr>
          <a:xfrm>
            <a:off x="716912" y="4502473"/>
            <a:ext cx="3267891" cy="1842246"/>
          </a:xfrm>
          <a:prstGeom prst="rect">
            <a:avLst/>
          </a:prstGeom>
          <a:noFill/>
          <a:ln>
            <a:noFill/>
          </a:ln>
        </p:spPr>
      </p:pic>
    </p:spTree>
    <p:extLst>
      <p:ext uri="{BB962C8B-B14F-4D97-AF65-F5344CB8AC3E}">
        <p14:creationId xmlns:p14="http://schemas.microsoft.com/office/powerpoint/2010/main" val="3223901039"/>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1E69D2"/>
        </a:solidFill>
        <a:effectLst/>
      </p:bgPr>
    </p:bg>
    <p:spTree>
      <p:nvGrpSpPr>
        <p:cNvPr id="1" name="Shape 53"/>
        <p:cNvGrpSpPr/>
        <p:nvPr/>
      </p:nvGrpSpPr>
      <p:grpSpPr>
        <a:xfrm>
          <a:off x="0" y="0"/>
          <a:ext cx="0" cy="0"/>
          <a:chOff x="0" y="0"/>
          <a:chExt cx="0" cy="0"/>
        </a:xfrm>
      </p:grpSpPr>
      <p:sp>
        <p:nvSpPr>
          <p:cNvPr id="54" name="Google Shape;54;p22"/>
          <p:cNvSpPr txBox="1">
            <a:spLocks noGrp="1"/>
          </p:cNvSpPr>
          <p:nvPr>
            <p:ph type="title"/>
          </p:nvPr>
        </p:nvSpPr>
        <p:spPr>
          <a:xfrm>
            <a:off x="609600" y="3125424"/>
            <a:ext cx="10972800" cy="604575"/>
          </a:xfrm>
          <a:prstGeom prst="rect">
            <a:avLst/>
          </a:prstGeom>
          <a:noFill/>
          <a:ln>
            <a:noFill/>
          </a:ln>
        </p:spPr>
        <p:txBody>
          <a:bodyPr spcFirstLastPara="1" wrap="square" lIns="91425" tIns="45700" rIns="91425" bIns="45700" anchor="t" anchorCtr="0">
            <a:noAutofit/>
          </a:bodyPr>
          <a:lstStyle>
            <a:lvl1pPr marR="0" lvl="0" algn="ctr" rtl="0">
              <a:lnSpc>
                <a:spcPct val="103703"/>
              </a:lnSpc>
              <a:spcBef>
                <a:spcPts val="0"/>
              </a:spcBef>
              <a:spcAft>
                <a:spcPts val="0"/>
              </a:spcAft>
              <a:buClr>
                <a:schemeClr val="lt1"/>
              </a:buClr>
              <a:buSzPts val="5400"/>
              <a:buFont typeface="Georgia"/>
              <a:buNone/>
              <a:defRPr sz="5400" b="1"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55" name="Google Shape;55;p22"/>
          <p:cNvCxnSpPr/>
          <p:nvPr/>
        </p:nvCxnSpPr>
        <p:spPr>
          <a:xfrm rot="10800000" flipH="1">
            <a:off x="5486400" y="4021814"/>
            <a:ext cx="1219200" cy="1"/>
          </a:xfrm>
          <a:prstGeom prst="straightConnector1">
            <a:avLst/>
          </a:prstGeom>
          <a:noFill/>
          <a:ln w="76200" cap="flat" cmpd="sng">
            <a:solidFill>
              <a:schemeClr val="lt1"/>
            </a:solidFill>
            <a:prstDash val="solid"/>
            <a:miter lim="800000"/>
            <a:headEnd type="none" w="sm" len="sm"/>
            <a:tailEnd type="none" w="sm" len="sm"/>
          </a:ln>
        </p:spPr>
      </p:cxnSp>
      <p:sp>
        <p:nvSpPr>
          <p:cNvPr id="56" name="Google Shape;56;p22"/>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1"/>
                </a:solidFill>
                <a:latin typeface="Calibri"/>
                <a:ea typeface="Calibri"/>
                <a:cs typeface="Calibri"/>
                <a:sym typeface="Calibri"/>
              </a:rPr>
              <a:pPr marL="0" marR="0" lvl="0" indent="0" algn="r" rtl="0">
                <a:spcBef>
                  <a:spcPts val="0"/>
                </a:spcBef>
                <a:spcAft>
                  <a:spcPts val="0"/>
                </a:spcAft>
                <a:buNone/>
              </a:pPr>
              <a:t>‹#›</a:t>
            </a:fld>
            <a:endParaRPr sz="1800" b="1">
              <a:solidFill>
                <a:schemeClr val="lt1"/>
              </a:solidFill>
              <a:latin typeface="Calibri"/>
              <a:ea typeface="Calibri"/>
              <a:cs typeface="Calibri"/>
              <a:sym typeface="Calibri"/>
            </a:endParaRPr>
          </a:p>
        </p:txBody>
      </p:sp>
      <p:pic>
        <p:nvPicPr>
          <p:cNvPr id="57" name="Google Shape;57;p22"/>
          <p:cNvPicPr preferRelativeResize="0"/>
          <p:nvPr/>
        </p:nvPicPr>
        <p:blipFill rotWithShape="1">
          <a:blip r:embed="rId2">
            <a:alphaModFix/>
          </a:blip>
          <a:srcRect/>
          <a:stretch/>
        </p:blipFill>
        <p:spPr>
          <a:xfrm>
            <a:off x="303667" y="5918329"/>
            <a:ext cx="2655680" cy="844794"/>
          </a:xfrm>
          <a:prstGeom prst="rect">
            <a:avLst/>
          </a:prstGeom>
          <a:noFill/>
          <a:ln>
            <a:noFill/>
          </a:ln>
        </p:spPr>
      </p:pic>
    </p:spTree>
    <p:extLst>
      <p:ext uri="{BB962C8B-B14F-4D97-AF65-F5344CB8AC3E}">
        <p14:creationId xmlns:p14="http://schemas.microsoft.com/office/powerpoint/2010/main" val="28729674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
        <p:cNvGrpSpPr/>
        <p:nvPr/>
      </p:nvGrpSpPr>
      <p:grpSpPr>
        <a:xfrm>
          <a:off x="0" y="0"/>
          <a:ext cx="0" cy="0"/>
          <a:chOff x="0" y="0"/>
          <a:chExt cx="0" cy="0"/>
        </a:xfrm>
      </p:grpSpPr>
      <p:sp>
        <p:nvSpPr>
          <p:cNvPr id="59" name="Google Shape;59;p23"/>
          <p:cNvSpPr/>
          <p:nvPr/>
        </p:nvSpPr>
        <p:spPr>
          <a:xfrm rot="10800000" flipH="1">
            <a:off x="0" y="0"/>
            <a:ext cx="12192000" cy="4052804"/>
          </a:xfrm>
          <a:prstGeom prst="rect">
            <a:avLst/>
          </a:prstGeom>
          <a:solidFill>
            <a:srgbClr val="1E6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23"/>
          <p:cNvSpPr txBox="1">
            <a:spLocks noGrp="1"/>
          </p:cNvSpPr>
          <p:nvPr>
            <p:ph type="title"/>
          </p:nvPr>
        </p:nvSpPr>
        <p:spPr>
          <a:xfrm>
            <a:off x="1219200" y="457201"/>
            <a:ext cx="9753600" cy="313840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3000"/>
              <a:buFont typeface="Georgia"/>
              <a:buNone/>
              <a:defRPr sz="3000" b="1"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23"/>
          <p:cNvSpPr txBox="1">
            <a:spLocks noGrp="1"/>
          </p:cNvSpPr>
          <p:nvPr>
            <p:ph type="subTitle" idx="1"/>
          </p:nvPr>
        </p:nvSpPr>
        <p:spPr>
          <a:xfrm>
            <a:off x="619932" y="4646219"/>
            <a:ext cx="10972800" cy="981377"/>
          </a:xfrm>
          <a:prstGeom prst="rect">
            <a:avLst/>
          </a:prstGeom>
          <a:noFill/>
          <a:ln>
            <a:noFill/>
          </a:ln>
        </p:spPr>
        <p:txBody>
          <a:bodyPr spcFirstLastPara="1" wrap="square" lIns="91425" tIns="45700" rIns="91425" bIns="45700" anchor="t" anchorCtr="0">
            <a:normAutofit/>
          </a:bodyPr>
          <a:lstStyle>
            <a:lvl1pPr marR="0" lvl="0" algn="ctr" rtl="0">
              <a:lnSpc>
                <a:spcPct val="70000"/>
              </a:lnSpc>
              <a:spcBef>
                <a:spcPts val="1000"/>
              </a:spcBef>
              <a:spcAft>
                <a:spcPts val="0"/>
              </a:spcAft>
              <a:buClr>
                <a:srgbClr val="000000"/>
              </a:buClr>
              <a:buSzPts val="2000"/>
              <a:buFont typeface="Arial"/>
              <a:buNone/>
              <a:defRPr sz="2000" b="1" i="0" u="none" strike="noStrike" cap="none">
                <a:solidFill>
                  <a:srgbClr val="000000"/>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62" name="Google Shape;62;p23"/>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63" name="Google Shape;63;p23"/>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pic>
        <p:nvPicPr>
          <p:cNvPr id="64" name="Google Shape;64;p23"/>
          <p:cNvPicPr preferRelativeResize="0"/>
          <p:nvPr/>
        </p:nvPicPr>
        <p:blipFill rotWithShape="1">
          <a:blip r:embed="rId2">
            <a:alphaModFix/>
          </a:blip>
          <a:srcRect/>
          <a:stretch/>
        </p:blipFill>
        <p:spPr>
          <a:xfrm>
            <a:off x="303665" y="5918329"/>
            <a:ext cx="2655683" cy="844794"/>
          </a:xfrm>
          <a:prstGeom prst="rect">
            <a:avLst/>
          </a:prstGeom>
          <a:noFill/>
          <a:ln>
            <a:noFill/>
          </a:ln>
        </p:spPr>
      </p:pic>
    </p:spTree>
    <p:extLst>
      <p:ext uri="{BB962C8B-B14F-4D97-AF65-F5344CB8AC3E}">
        <p14:creationId xmlns:p14="http://schemas.microsoft.com/office/powerpoint/2010/main" val="1628661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4580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2_Title and Content_Opt 1_2 Lines">
  <p:cSld name="2_Title and Content_Opt 1_2 Lines">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457200" y="330417"/>
            <a:ext cx="11125200" cy="1047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67" name="Google Shape;67;p24"/>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68" name="Google Shape;68;p24"/>
          <p:cNvSpPr txBox="1">
            <a:spLocks noGrp="1"/>
          </p:cNvSpPr>
          <p:nvPr>
            <p:ph type="body" idx="1"/>
          </p:nvPr>
        </p:nvSpPr>
        <p:spPr>
          <a:xfrm>
            <a:off x="457200" y="1825439"/>
            <a:ext cx="11125200" cy="379159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pic>
        <p:nvPicPr>
          <p:cNvPr id="70" name="Google Shape;70;p24"/>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71" name="Google Shape;71;p24"/>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60493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_Title and Content_Opt 1_3 Lines">
  <p:cSld name="3_Title and Content_Opt 1_3 Lines">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457200" y="343275"/>
            <a:ext cx="11125200" cy="136690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Georgia"/>
              <a:buNone/>
              <a:defRPr sz="28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74" name="Google Shape;74;p25"/>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75" name="Google Shape;75;p25"/>
          <p:cNvSpPr txBox="1">
            <a:spLocks noGrp="1"/>
          </p:cNvSpPr>
          <p:nvPr>
            <p:ph type="body" idx="1"/>
          </p:nvPr>
        </p:nvSpPr>
        <p:spPr>
          <a:xfrm>
            <a:off x="457200" y="2157474"/>
            <a:ext cx="11125200" cy="3566432"/>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pic>
        <p:nvPicPr>
          <p:cNvPr id="77" name="Google Shape;77;p25"/>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78" name="Google Shape;78;p25"/>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7502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_Title and Content_Opt 2_1 Line">
  <p:cSld name="1_Title and Content_Opt 2_1 Line">
    <p:spTree>
      <p:nvGrpSpPr>
        <p:cNvPr id="1" name="Shape 79"/>
        <p:cNvGrpSpPr/>
        <p:nvPr/>
      </p:nvGrpSpPr>
      <p:grpSpPr>
        <a:xfrm>
          <a:off x="0" y="0"/>
          <a:ext cx="0" cy="0"/>
          <a:chOff x="0" y="0"/>
          <a:chExt cx="0" cy="0"/>
        </a:xfrm>
      </p:grpSpPr>
      <p:cxnSp>
        <p:nvCxnSpPr>
          <p:cNvPr id="80" name="Google Shape;80;p26"/>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81" name="Google Shape;81;p26"/>
          <p:cNvSpPr txBox="1">
            <a:spLocks noGrp="1"/>
          </p:cNvSpPr>
          <p:nvPr>
            <p:ph type="body" idx="1"/>
          </p:nvPr>
        </p:nvSpPr>
        <p:spPr>
          <a:xfrm>
            <a:off x="457200" y="1359973"/>
            <a:ext cx="11125200" cy="429861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500"/>
              </a:spcBef>
              <a:spcAft>
                <a:spcPts val="0"/>
              </a:spcAft>
              <a:buClr>
                <a:srgbClr val="1E69D2"/>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500"/>
              </a:spcBef>
              <a:spcAft>
                <a:spcPts val="0"/>
              </a:spcAft>
              <a:buClr>
                <a:srgbClr val="1E69D2"/>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500"/>
              </a:spcBef>
              <a:spcAft>
                <a:spcPts val="0"/>
              </a:spcAft>
              <a:buClr>
                <a:srgbClr val="1E69D2"/>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26"/>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83" name="Google Shape;83;p26"/>
          <p:cNvSpPr txBox="1">
            <a:spLocks noGrp="1"/>
          </p:cNvSpPr>
          <p:nvPr>
            <p:ph type="title"/>
          </p:nvPr>
        </p:nvSpPr>
        <p:spPr>
          <a:xfrm>
            <a:off x="457200" y="330418"/>
            <a:ext cx="11125200" cy="6045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4" name="Google Shape;84;p26"/>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85" name="Google Shape;85;p26"/>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3798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_Title and Content_Opt 2_2 Lines">
  <p:cSld name="3_Title and Content_Opt 2_2 Lines">
    <p:spTree>
      <p:nvGrpSpPr>
        <p:cNvPr id="1" name="Shape 86"/>
        <p:cNvGrpSpPr/>
        <p:nvPr/>
      </p:nvGrpSpPr>
      <p:grpSpPr>
        <a:xfrm>
          <a:off x="0" y="0"/>
          <a:ext cx="0" cy="0"/>
          <a:chOff x="0" y="0"/>
          <a:chExt cx="0" cy="0"/>
        </a:xfrm>
      </p:grpSpPr>
      <p:sp>
        <p:nvSpPr>
          <p:cNvPr id="87" name="Google Shape;87;p27"/>
          <p:cNvSpPr txBox="1">
            <a:spLocks noGrp="1"/>
          </p:cNvSpPr>
          <p:nvPr>
            <p:ph type="title"/>
          </p:nvPr>
        </p:nvSpPr>
        <p:spPr>
          <a:xfrm>
            <a:off x="457200" y="330686"/>
            <a:ext cx="11125200" cy="1047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88" name="Google Shape;88;p27"/>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89" name="Google Shape;89;p27"/>
          <p:cNvSpPr txBox="1">
            <a:spLocks noGrp="1"/>
          </p:cNvSpPr>
          <p:nvPr>
            <p:ph type="body" idx="1"/>
          </p:nvPr>
        </p:nvSpPr>
        <p:spPr>
          <a:xfrm>
            <a:off x="457200" y="1825708"/>
            <a:ext cx="11125200" cy="3826947"/>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500"/>
              </a:spcBef>
              <a:spcAft>
                <a:spcPts val="0"/>
              </a:spcAft>
              <a:buClr>
                <a:srgbClr val="1E69D2"/>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500"/>
              </a:spcBef>
              <a:spcAft>
                <a:spcPts val="0"/>
              </a:spcAft>
              <a:buClr>
                <a:srgbClr val="1E69D2"/>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500"/>
              </a:spcBef>
              <a:spcAft>
                <a:spcPts val="0"/>
              </a:spcAft>
              <a:buClr>
                <a:srgbClr val="1E69D2"/>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7"/>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pic>
        <p:nvPicPr>
          <p:cNvPr id="91" name="Google Shape;91;p27"/>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92" name="Google Shape;92;p27"/>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05559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4_Title and Content_Opt 2_3 Lines">
  <p:cSld name="4_Title and Content_Opt 2_3 Lines">
    <p:spTree>
      <p:nvGrpSpPr>
        <p:cNvPr id="1" name="Shape 93"/>
        <p:cNvGrpSpPr/>
        <p:nvPr/>
      </p:nvGrpSpPr>
      <p:grpSpPr>
        <a:xfrm>
          <a:off x="0" y="0"/>
          <a:ext cx="0" cy="0"/>
          <a:chOff x="0" y="0"/>
          <a:chExt cx="0" cy="0"/>
        </a:xfrm>
      </p:grpSpPr>
      <p:sp>
        <p:nvSpPr>
          <p:cNvPr id="94" name="Google Shape;94;p28"/>
          <p:cNvSpPr txBox="1">
            <a:spLocks noGrp="1"/>
          </p:cNvSpPr>
          <p:nvPr>
            <p:ph type="title"/>
          </p:nvPr>
        </p:nvSpPr>
        <p:spPr>
          <a:xfrm>
            <a:off x="457200" y="343275"/>
            <a:ext cx="11125200" cy="136690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Georgia"/>
              <a:buNone/>
              <a:defRPr sz="28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95" name="Google Shape;95;p28"/>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96" name="Google Shape;96;p28"/>
          <p:cNvSpPr txBox="1">
            <a:spLocks noGrp="1"/>
          </p:cNvSpPr>
          <p:nvPr>
            <p:ph type="body" idx="1"/>
          </p:nvPr>
        </p:nvSpPr>
        <p:spPr>
          <a:xfrm>
            <a:off x="457200" y="2157474"/>
            <a:ext cx="11125200" cy="3530807"/>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500"/>
              </a:spcBef>
              <a:spcAft>
                <a:spcPts val="0"/>
              </a:spcAft>
              <a:buClr>
                <a:srgbClr val="1E69D2"/>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500"/>
              </a:spcBef>
              <a:spcAft>
                <a:spcPts val="0"/>
              </a:spcAft>
              <a:buClr>
                <a:srgbClr val="1E69D2"/>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500"/>
              </a:spcBef>
              <a:spcAft>
                <a:spcPts val="0"/>
              </a:spcAft>
              <a:buClr>
                <a:srgbClr val="1E69D2"/>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8"/>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pic>
        <p:nvPicPr>
          <p:cNvPr id="98" name="Google Shape;98;p28"/>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99" name="Google Shape;99;p28"/>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18895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Title Only_1 Line">
  <p:cSld name="1_Title Only_1 Line">
    <p:spTree>
      <p:nvGrpSpPr>
        <p:cNvPr id="1" name="Shape 100"/>
        <p:cNvGrpSpPr/>
        <p:nvPr/>
      </p:nvGrpSpPr>
      <p:grpSpPr>
        <a:xfrm>
          <a:off x="0" y="0"/>
          <a:ext cx="0" cy="0"/>
          <a:chOff x="0" y="0"/>
          <a:chExt cx="0" cy="0"/>
        </a:xfrm>
      </p:grpSpPr>
      <p:cxnSp>
        <p:nvCxnSpPr>
          <p:cNvPr id="101" name="Google Shape;101;p29"/>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102" name="Google Shape;102;p29"/>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103" name="Google Shape;103;p29"/>
          <p:cNvSpPr txBox="1">
            <a:spLocks noGrp="1"/>
          </p:cNvSpPr>
          <p:nvPr>
            <p:ph type="title"/>
          </p:nvPr>
        </p:nvSpPr>
        <p:spPr>
          <a:xfrm>
            <a:off x="457200" y="330418"/>
            <a:ext cx="11125200" cy="6045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04" name="Google Shape;104;p29"/>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105" name="Google Shape;105;p29"/>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67421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2_Title Only_2 Lines">
  <p:cSld name="2_Title Only_2 Lines">
    <p:spTree>
      <p:nvGrpSpPr>
        <p:cNvPr id="1" name="Shape 106"/>
        <p:cNvGrpSpPr/>
        <p:nvPr/>
      </p:nvGrpSpPr>
      <p:grpSpPr>
        <a:xfrm>
          <a:off x="0" y="0"/>
          <a:ext cx="0" cy="0"/>
          <a:chOff x="0" y="0"/>
          <a:chExt cx="0" cy="0"/>
        </a:xfrm>
      </p:grpSpPr>
      <p:cxnSp>
        <p:nvCxnSpPr>
          <p:cNvPr id="107" name="Google Shape;107;p30"/>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108" name="Google Shape;108;p30"/>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109" name="Google Shape;109;p30"/>
          <p:cNvSpPr txBox="1">
            <a:spLocks noGrp="1"/>
          </p:cNvSpPr>
          <p:nvPr>
            <p:ph type="title"/>
          </p:nvPr>
        </p:nvSpPr>
        <p:spPr>
          <a:xfrm>
            <a:off x="457200" y="330417"/>
            <a:ext cx="11125200" cy="1047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10" name="Google Shape;110;p30"/>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111" name="Google Shape;111;p30"/>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03762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_Title Only_3 Lines">
  <p:cSld name="3_Title Only_3 Lines">
    <p:spTree>
      <p:nvGrpSpPr>
        <p:cNvPr id="1" name="Shape 112"/>
        <p:cNvGrpSpPr/>
        <p:nvPr/>
      </p:nvGrpSpPr>
      <p:grpSpPr>
        <a:xfrm>
          <a:off x="0" y="0"/>
          <a:ext cx="0" cy="0"/>
          <a:chOff x="0" y="0"/>
          <a:chExt cx="0" cy="0"/>
        </a:xfrm>
      </p:grpSpPr>
      <p:cxnSp>
        <p:nvCxnSpPr>
          <p:cNvPr id="113" name="Google Shape;113;p31"/>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114" name="Google Shape;114;p31"/>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115" name="Google Shape;115;p31"/>
          <p:cNvSpPr txBox="1">
            <a:spLocks noGrp="1"/>
          </p:cNvSpPr>
          <p:nvPr>
            <p:ph type="title"/>
          </p:nvPr>
        </p:nvSpPr>
        <p:spPr>
          <a:xfrm>
            <a:off x="457200" y="342292"/>
            <a:ext cx="11125200" cy="136690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Georgia"/>
              <a:buNone/>
              <a:defRPr sz="28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16" name="Google Shape;116;p31"/>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117" name="Google Shape;117;p31"/>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16438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_Title and Content_Icon_2 Lines">
  <p:cSld name="2_Title and Content_Icon_2 Lines">
    <p:spTree>
      <p:nvGrpSpPr>
        <p:cNvPr id="1" name="Shape 118"/>
        <p:cNvGrpSpPr/>
        <p:nvPr/>
      </p:nvGrpSpPr>
      <p:grpSpPr>
        <a:xfrm>
          <a:off x="0" y="0"/>
          <a:ext cx="0" cy="0"/>
          <a:chOff x="0" y="0"/>
          <a:chExt cx="0" cy="0"/>
        </a:xfrm>
      </p:grpSpPr>
      <p:sp>
        <p:nvSpPr>
          <p:cNvPr id="119" name="Google Shape;119;p32"/>
          <p:cNvSpPr/>
          <p:nvPr/>
        </p:nvSpPr>
        <p:spPr>
          <a:xfrm>
            <a:off x="6096000" y="0"/>
            <a:ext cx="6096000" cy="6858000"/>
          </a:xfrm>
          <a:prstGeom prst="rect">
            <a:avLst/>
          </a:prstGeom>
          <a:solidFill>
            <a:srgbClr val="1E6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32"/>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1"/>
                </a:solidFill>
                <a:latin typeface="Calibri"/>
                <a:ea typeface="Calibri"/>
                <a:cs typeface="Calibri"/>
                <a:sym typeface="Calibri"/>
              </a:rPr>
              <a:pPr marL="0" marR="0" lvl="0" indent="0" algn="r" rtl="0">
                <a:spcBef>
                  <a:spcPts val="0"/>
                </a:spcBef>
                <a:spcAft>
                  <a:spcPts val="0"/>
                </a:spcAft>
                <a:buNone/>
              </a:pPr>
              <a:t>‹#›</a:t>
            </a:fld>
            <a:endParaRPr sz="1800" b="1">
              <a:solidFill>
                <a:schemeClr val="lt1"/>
              </a:solidFill>
              <a:latin typeface="Calibri"/>
              <a:ea typeface="Calibri"/>
              <a:cs typeface="Calibri"/>
              <a:sym typeface="Calibri"/>
            </a:endParaRPr>
          </a:p>
        </p:txBody>
      </p:sp>
      <p:sp>
        <p:nvSpPr>
          <p:cNvPr id="121" name="Google Shape;121;p32"/>
          <p:cNvSpPr txBox="1">
            <a:spLocks noGrp="1"/>
          </p:cNvSpPr>
          <p:nvPr>
            <p:ph type="title"/>
          </p:nvPr>
        </p:nvSpPr>
        <p:spPr>
          <a:xfrm>
            <a:off x="457200" y="330417"/>
            <a:ext cx="5242560" cy="1047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Google Shape;122;p32"/>
          <p:cNvSpPr txBox="1">
            <a:spLocks noGrp="1"/>
          </p:cNvSpPr>
          <p:nvPr>
            <p:ph type="body" idx="1"/>
          </p:nvPr>
        </p:nvSpPr>
        <p:spPr>
          <a:xfrm>
            <a:off x="457200" y="1825439"/>
            <a:ext cx="5242560" cy="411816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3" name="Google Shape;123;p32"/>
          <p:cNvPicPr preferRelativeResize="0"/>
          <p:nvPr/>
        </p:nvPicPr>
        <p:blipFill rotWithShape="1">
          <a:blip r:embed="rId2">
            <a:alphaModFix/>
          </a:blip>
          <a:srcRect/>
          <a:stretch/>
        </p:blipFill>
        <p:spPr>
          <a:xfrm>
            <a:off x="303665" y="5918329"/>
            <a:ext cx="2655683" cy="844794"/>
          </a:xfrm>
          <a:prstGeom prst="rect">
            <a:avLst/>
          </a:prstGeom>
          <a:noFill/>
          <a:ln>
            <a:noFill/>
          </a:ln>
        </p:spPr>
      </p:pic>
    </p:spTree>
    <p:extLst>
      <p:ext uri="{BB962C8B-B14F-4D97-AF65-F5344CB8AC3E}">
        <p14:creationId xmlns:p14="http://schemas.microsoft.com/office/powerpoint/2010/main" val="40720152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_Title and Content_One Photo_1 Line">
  <p:cSld name="1_Title and Content_One Photo_1 Line">
    <p:spTree>
      <p:nvGrpSpPr>
        <p:cNvPr id="1" name="Shape 124"/>
        <p:cNvGrpSpPr/>
        <p:nvPr/>
      </p:nvGrpSpPr>
      <p:grpSpPr>
        <a:xfrm>
          <a:off x="0" y="0"/>
          <a:ext cx="0" cy="0"/>
          <a:chOff x="0" y="0"/>
          <a:chExt cx="0" cy="0"/>
        </a:xfrm>
      </p:grpSpPr>
      <p:sp>
        <p:nvSpPr>
          <p:cNvPr id="125" name="Google Shape;125;p33"/>
          <p:cNvSpPr>
            <a:spLocks noGrp="1"/>
          </p:cNvSpPr>
          <p:nvPr>
            <p:ph type="pic" idx="2"/>
          </p:nvPr>
        </p:nvSpPr>
        <p:spPr>
          <a:xfrm>
            <a:off x="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3"/>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127" name="Google Shape;127;p33"/>
          <p:cNvSpPr txBox="1">
            <a:spLocks noGrp="1"/>
          </p:cNvSpPr>
          <p:nvPr>
            <p:ph type="body" idx="1"/>
          </p:nvPr>
        </p:nvSpPr>
        <p:spPr>
          <a:xfrm>
            <a:off x="6572552" y="1502849"/>
            <a:ext cx="5242560" cy="457138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33"/>
          <p:cNvSpPr txBox="1">
            <a:spLocks noGrp="1"/>
          </p:cNvSpPr>
          <p:nvPr>
            <p:ph type="title"/>
          </p:nvPr>
        </p:nvSpPr>
        <p:spPr>
          <a:xfrm>
            <a:off x="6572552" y="330419"/>
            <a:ext cx="5242560" cy="71598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Google Shape;129;p33"/>
          <p:cNvSpPr txBox="1"/>
          <p:nvPr/>
        </p:nvSpPr>
        <p:spPr>
          <a:xfrm>
            <a:off x="6572552" y="6230797"/>
            <a:ext cx="4697131"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3966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224053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3_Title and Content_One Photo_2 Lines">
  <p:cSld name="3_Title and Content_One Photo_2 Lines">
    <p:spTree>
      <p:nvGrpSpPr>
        <p:cNvPr id="1" name="Shape 130"/>
        <p:cNvGrpSpPr/>
        <p:nvPr/>
      </p:nvGrpSpPr>
      <p:grpSpPr>
        <a:xfrm>
          <a:off x="0" y="0"/>
          <a:ext cx="0" cy="0"/>
          <a:chOff x="0" y="0"/>
          <a:chExt cx="0" cy="0"/>
        </a:xfrm>
      </p:grpSpPr>
      <p:sp>
        <p:nvSpPr>
          <p:cNvPr id="131" name="Google Shape;131;p34"/>
          <p:cNvSpPr>
            <a:spLocks noGrp="1"/>
          </p:cNvSpPr>
          <p:nvPr>
            <p:ph type="pic" idx="2"/>
          </p:nvPr>
        </p:nvSpPr>
        <p:spPr>
          <a:xfrm>
            <a:off x="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34"/>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133" name="Google Shape;133;p34"/>
          <p:cNvSpPr txBox="1">
            <a:spLocks noGrp="1"/>
          </p:cNvSpPr>
          <p:nvPr>
            <p:ph type="title"/>
          </p:nvPr>
        </p:nvSpPr>
        <p:spPr>
          <a:xfrm>
            <a:off x="6572552" y="330417"/>
            <a:ext cx="5242560" cy="1047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 name="Google Shape;134;p34"/>
          <p:cNvSpPr txBox="1">
            <a:spLocks noGrp="1"/>
          </p:cNvSpPr>
          <p:nvPr>
            <p:ph type="body" idx="1"/>
          </p:nvPr>
        </p:nvSpPr>
        <p:spPr>
          <a:xfrm>
            <a:off x="6572552" y="1825440"/>
            <a:ext cx="5242560" cy="422503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4"/>
          <p:cNvSpPr txBox="1"/>
          <p:nvPr/>
        </p:nvSpPr>
        <p:spPr>
          <a:xfrm>
            <a:off x="6572552" y="6230797"/>
            <a:ext cx="4697131"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42438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_Title and Content_One Photo_2 Lines">
  <p:cSld name="4_Title and Content_One Photo_2 Lines">
    <p:spTree>
      <p:nvGrpSpPr>
        <p:cNvPr id="1" name="Shape 136"/>
        <p:cNvGrpSpPr/>
        <p:nvPr/>
      </p:nvGrpSpPr>
      <p:grpSpPr>
        <a:xfrm>
          <a:off x="0" y="0"/>
          <a:ext cx="0" cy="0"/>
          <a:chOff x="0" y="0"/>
          <a:chExt cx="0" cy="0"/>
        </a:xfrm>
      </p:grpSpPr>
      <p:sp>
        <p:nvSpPr>
          <p:cNvPr id="137" name="Google Shape;137;p35"/>
          <p:cNvSpPr>
            <a:spLocks noGrp="1"/>
          </p:cNvSpPr>
          <p:nvPr>
            <p:ph type="pic" idx="2"/>
          </p:nvPr>
        </p:nvSpPr>
        <p:spPr>
          <a:xfrm>
            <a:off x="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35"/>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139" name="Google Shape;139;p35"/>
          <p:cNvSpPr txBox="1">
            <a:spLocks noGrp="1"/>
          </p:cNvSpPr>
          <p:nvPr>
            <p:ph type="body" idx="1"/>
          </p:nvPr>
        </p:nvSpPr>
        <p:spPr>
          <a:xfrm>
            <a:off x="6572552" y="2156492"/>
            <a:ext cx="5242560" cy="394148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5"/>
          <p:cNvSpPr txBox="1">
            <a:spLocks noGrp="1"/>
          </p:cNvSpPr>
          <p:nvPr>
            <p:ph type="title"/>
          </p:nvPr>
        </p:nvSpPr>
        <p:spPr>
          <a:xfrm>
            <a:off x="6572552" y="342293"/>
            <a:ext cx="5242560" cy="13577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Georgia"/>
              <a:buNone/>
              <a:defRPr sz="28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 name="Google Shape;141;p35"/>
          <p:cNvSpPr txBox="1"/>
          <p:nvPr/>
        </p:nvSpPr>
        <p:spPr>
          <a:xfrm>
            <a:off x="6572552" y="6230797"/>
            <a:ext cx="4697131"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8562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_Title and Content_One Photo_1 Line_Ascension Logo">
  <p:cSld name="2_Title and Content_One Photo_1 Line_Ascension Logo">
    <p:spTree>
      <p:nvGrpSpPr>
        <p:cNvPr id="1" name="Shape 142"/>
        <p:cNvGrpSpPr/>
        <p:nvPr/>
      </p:nvGrpSpPr>
      <p:grpSpPr>
        <a:xfrm>
          <a:off x="0" y="0"/>
          <a:ext cx="0" cy="0"/>
          <a:chOff x="0" y="0"/>
          <a:chExt cx="0" cy="0"/>
        </a:xfrm>
      </p:grpSpPr>
      <p:sp>
        <p:nvSpPr>
          <p:cNvPr id="143" name="Google Shape;143;p36"/>
          <p:cNvSpPr/>
          <p:nvPr/>
        </p:nvSpPr>
        <p:spPr>
          <a:xfrm>
            <a:off x="0" y="5880295"/>
            <a:ext cx="12192000" cy="97770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36"/>
          <p:cNvSpPr>
            <a:spLocks noGrp="1"/>
          </p:cNvSpPr>
          <p:nvPr>
            <p:ph type="pic" idx="2"/>
          </p:nvPr>
        </p:nvSpPr>
        <p:spPr>
          <a:xfrm>
            <a:off x="0" y="1"/>
            <a:ext cx="6096000" cy="588029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36"/>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1"/>
                </a:solidFill>
                <a:latin typeface="Calibri"/>
                <a:ea typeface="Calibri"/>
                <a:cs typeface="Calibri"/>
                <a:sym typeface="Calibri"/>
              </a:rPr>
              <a:pPr marL="0" marR="0" lvl="0" indent="0" algn="r" rtl="0">
                <a:spcBef>
                  <a:spcPts val="0"/>
                </a:spcBef>
                <a:spcAft>
                  <a:spcPts val="0"/>
                </a:spcAft>
                <a:buNone/>
              </a:pPr>
              <a:t>‹#›</a:t>
            </a:fld>
            <a:endParaRPr sz="1800" b="1">
              <a:solidFill>
                <a:schemeClr val="lt1"/>
              </a:solidFill>
              <a:latin typeface="Calibri"/>
              <a:ea typeface="Calibri"/>
              <a:cs typeface="Calibri"/>
              <a:sym typeface="Calibri"/>
            </a:endParaRPr>
          </a:p>
        </p:txBody>
      </p:sp>
      <p:sp>
        <p:nvSpPr>
          <p:cNvPr id="146" name="Google Shape;146;p36"/>
          <p:cNvSpPr txBox="1">
            <a:spLocks noGrp="1"/>
          </p:cNvSpPr>
          <p:nvPr>
            <p:ph type="body" idx="1"/>
          </p:nvPr>
        </p:nvSpPr>
        <p:spPr>
          <a:xfrm>
            <a:off x="6572552" y="1500427"/>
            <a:ext cx="5242560" cy="411066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36"/>
          <p:cNvSpPr txBox="1">
            <a:spLocks noGrp="1"/>
          </p:cNvSpPr>
          <p:nvPr>
            <p:ph type="title"/>
          </p:nvPr>
        </p:nvSpPr>
        <p:spPr>
          <a:xfrm>
            <a:off x="6572552" y="327997"/>
            <a:ext cx="5242560" cy="71598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48" name="Google Shape;148;p36"/>
          <p:cNvPicPr preferRelativeResize="0"/>
          <p:nvPr/>
        </p:nvPicPr>
        <p:blipFill rotWithShape="1">
          <a:blip r:embed="rId2">
            <a:alphaModFix/>
          </a:blip>
          <a:srcRect/>
          <a:stretch/>
        </p:blipFill>
        <p:spPr>
          <a:xfrm>
            <a:off x="303667" y="5918329"/>
            <a:ext cx="2655680" cy="844794"/>
          </a:xfrm>
          <a:prstGeom prst="rect">
            <a:avLst/>
          </a:prstGeom>
          <a:noFill/>
          <a:ln>
            <a:noFill/>
          </a:ln>
        </p:spPr>
      </p:pic>
      <p:sp>
        <p:nvSpPr>
          <p:cNvPr id="149" name="Google Shape;149;p36"/>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lt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lt1"/>
              </a:solidFill>
              <a:latin typeface="Calibri"/>
              <a:ea typeface="Calibri"/>
              <a:cs typeface="Calibri"/>
              <a:sym typeface="Calibri"/>
            </a:endParaRPr>
          </a:p>
          <a:p>
            <a:pPr marL="0" marR="0" lvl="0" indent="0" algn="l" rtl="0">
              <a:spcBef>
                <a:spcPts val="0"/>
              </a:spcBef>
              <a:spcAft>
                <a:spcPts val="0"/>
              </a:spcAft>
              <a:buNone/>
            </a:pPr>
            <a:endParaRPr sz="900" b="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392673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5_Title and Content_One Photo_2 Lines_Ascension Logo">
  <p:cSld name="5_Title and Content_One Photo_2 Lines_Ascension Logo">
    <p:spTree>
      <p:nvGrpSpPr>
        <p:cNvPr id="1" name="Shape 150"/>
        <p:cNvGrpSpPr/>
        <p:nvPr/>
      </p:nvGrpSpPr>
      <p:grpSpPr>
        <a:xfrm>
          <a:off x="0" y="0"/>
          <a:ext cx="0" cy="0"/>
          <a:chOff x="0" y="0"/>
          <a:chExt cx="0" cy="0"/>
        </a:xfrm>
      </p:grpSpPr>
      <p:sp>
        <p:nvSpPr>
          <p:cNvPr id="151" name="Google Shape;151;p37"/>
          <p:cNvSpPr txBox="1">
            <a:spLocks noGrp="1"/>
          </p:cNvSpPr>
          <p:nvPr>
            <p:ph type="title"/>
          </p:nvPr>
        </p:nvSpPr>
        <p:spPr>
          <a:xfrm>
            <a:off x="6572552" y="330417"/>
            <a:ext cx="5242560" cy="1047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37"/>
          <p:cNvSpPr txBox="1">
            <a:spLocks noGrp="1"/>
          </p:cNvSpPr>
          <p:nvPr>
            <p:ph type="body" idx="1"/>
          </p:nvPr>
        </p:nvSpPr>
        <p:spPr>
          <a:xfrm>
            <a:off x="6572552" y="1825439"/>
            <a:ext cx="5242560" cy="376783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37"/>
          <p:cNvSpPr>
            <a:spLocks noGrp="1"/>
          </p:cNvSpPr>
          <p:nvPr>
            <p:ph type="pic" idx="2"/>
          </p:nvPr>
        </p:nvSpPr>
        <p:spPr>
          <a:xfrm>
            <a:off x="0" y="1"/>
            <a:ext cx="6096000" cy="588029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37"/>
          <p:cNvSpPr/>
          <p:nvPr/>
        </p:nvSpPr>
        <p:spPr>
          <a:xfrm>
            <a:off x="0" y="5880295"/>
            <a:ext cx="12192000" cy="97770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37"/>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1"/>
                </a:solidFill>
                <a:latin typeface="Calibri"/>
                <a:ea typeface="Calibri"/>
                <a:cs typeface="Calibri"/>
                <a:sym typeface="Calibri"/>
              </a:rPr>
              <a:pPr marL="0" marR="0" lvl="0" indent="0" algn="r" rtl="0">
                <a:spcBef>
                  <a:spcPts val="0"/>
                </a:spcBef>
                <a:spcAft>
                  <a:spcPts val="0"/>
                </a:spcAft>
                <a:buNone/>
              </a:pPr>
              <a:t>‹#›</a:t>
            </a:fld>
            <a:endParaRPr sz="1800" b="1">
              <a:solidFill>
                <a:schemeClr val="lt1"/>
              </a:solidFill>
              <a:latin typeface="Calibri"/>
              <a:ea typeface="Calibri"/>
              <a:cs typeface="Calibri"/>
              <a:sym typeface="Calibri"/>
            </a:endParaRPr>
          </a:p>
        </p:txBody>
      </p:sp>
      <p:pic>
        <p:nvPicPr>
          <p:cNvPr id="156" name="Google Shape;156;p37"/>
          <p:cNvPicPr preferRelativeResize="0"/>
          <p:nvPr/>
        </p:nvPicPr>
        <p:blipFill rotWithShape="1">
          <a:blip r:embed="rId2">
            <a:alphaModFix/>
          </a:blip>
          <a:srcRect/>
          <a:stretch/>
        </p:blipFill>
        <p:spPr>
          <a:xfrm>
            <a:off x="303667" y="5918329"/>
            <a:ext cx="2655680" cy="844794"/>
          </a:xfrm>
          <a:prstGeom prst="rect">
            <a:avLst/>
          </a:prstGeom>
          <a:noFill/>
          <a:ln>
            <a:noFill/>
          </a:ln>
        </p:spPr>
      </p:pic>
      <p:sp>
        <p:nvSpPr>
          <p:cNvPr id="157" name="Google Shape;157;p37"/>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lt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lt1"/>
              </a:solidFill>
              <a:latin typeface="Calibri"/>
              <a:ea typeface="Calibri"/>
              <a:cs typeface="Calibri"/>
              <a:sym typeface="Calibri"/>
            </a:endParaRPr>
          </a:p>
          <a:p>
            <a:pPr marL="0" marR="0" lvl="0" indent="0" algn="l" rtl="0">
              <a:spcBef>
                <a:spcPts val="0"/>
              </a:spcBef>
              <a:spcAft>
                <a:spcPts val="0"/>
              </a:spcAft>
              <a:buNone/>
            </a:pPr>
            <a:endParaRPr sz="900" b="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833932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6_Title and Content_One Photo_2 Lines_Ascension Logo">
  <p:cSld name="6_Title and Content_One Photo_2 Lines_Ascension Logo">
    <p:spTree>
      <p:nvGrpSpPr>
        <p:cNvPr id="1" name="Shape 158"/>
        <p:cNvGrpSpPr/>
        <p:nvPr/>
      </p:nvGrpSpPr>
      <p:grpSpPr>
        <a:xfrm>
          <a:off x="0" y="0"/>
          <a:ext cx="0" cy="0"/>
          <a:chOff x="0" y="0"/>
          <a:chExt cx="0" cy="0"/>
        </a:xfrm>
      </p:grpSpPr>
      <p:sp>
        <p:nvSpPr>
          <p:cNvPr id="159" name="Google Shape;159;p38"/>
          <p:cNvSpPr txBox="1">
            <a:spLocks noGrp="1"/>
          </p:cNvSpPr>
          <p:nvPr>
            <p:ph type="body" idx="1"/>
          </p:nvPr>
        </p:nvSpPr>
        <p:spPr>
          <a:xfrm>
            <a:off x="6572552" y="2156491"/>
            <a:ext cx="5242560" cy="3442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38"/>
          <p:cNvSpPr>
            <a:spLocks noGrp="1"/>
          </p:cNvSpPr>
          <p:nvPr>
            <p:ph type="pic" idx="2"/>
          </p:nvPr>
        </p:nvSpPr>
        <p:spPr>
          <a:xfrm>
            <a:off x="0" y="1"/>
            <a:ext cx="6096000" cy="588029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38"/>
          <p:cNvSpPr txBox="1">
            <a:spLocks noGrp="1"/>
          </p:cNvSpPr>
          <p:nvPr>
            <p:ph type="title"/>
          </p:nvPr>
        </p:nvSpPr>
        <p:spPr>
          <a:xfrm>
            <a:off x="6572552" y="342292"/>
            <a:ext cx="5242560" cy="13577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Georgia"/>
              <a:buNone/>
              <a:defRPr sz="28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38"/>
          <p:cNvSpPr/>
          <p:nvPr/>
        </p:nvSpPr>
        <p:spPr>
          <a:xfrm>
            <a:off x="0" y="5880295"/>
            <a:ext cx="12192000" cy="97770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38"/>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1"/>
                </a:solidFill>
                <a:latin typeface="Calibri"/>
                <a:ea typeface="Calibri"/>
                <a:cs typeface="Calibri"/>
                <a:sym typeface="Calibri"/>
              </a:rPr>
              <a:pPr marL="0" marR="0" lvl="0" indent="0" algn="r" rtl="0">
                <a:spcBef>
                  <a:spcPts val="0"/>
                </a:spcBef>
                <a:spcAft>
                  <a:spcPts val="0"/>
                </a:spcAft>
                <a:buNone/>
              </a:pPr>
              <a:t>‹#›</a:t>
            </a:fld>
            <a:endParaRPr sz="1800" b="1">
              <a:solidFill>
                <a:schemeClr val="lt1"/>
              </a:solidFill>
              <a:latin typeface="Calibri"/>
              <a:ea typeface="Calibri"/>
              <a:cs typeface="Calibri"/>
              <a:sym typeface="Calibri"/>
            </a:endParaRPr>
          </a:p>
        </p:txBody>
      </p:sp>
      <p:pic>
        <p:nvPicPr>
          <p:cNvPr id="164" name="Google Shape;164;p38"/>
          <p:cNvPicPr preferRelativeResize="0"/>
          <p:nvPr/>
        </p:nvPicPr>
        <p:blipFill rotWithShape="1">
          <a:blip r:embed="rId2">
            <a:alphaModFix/>
          </a:blip>
          <a:srcRect/>
          <a:stretch/>
        </p:blipFill>
        <p:spPr>
          <a:xfrm>
            <a:off x="303667" y="5918329"/>
            <a:ext cx="2655680" cy="844794"/>
          </a:xfrm>
          <a:prstGeom prst="rect">
            <a:avLst/>
          </a:prstGeom>
          <a:noFill/>
          <a:ln>
            <a:noFill/>
          </a:ln>
        </p:spPr>
      </p:pic>
      <p:sp>
        <p:nvSpPr>
          <p:cNvPr id="165" name="Google Shape;165;p38"/>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lt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lt1"/>
              </a:solidFill>
              <a:latin typeface="Calibri"/>
              <a:ea typeface="Calibri"/>
              <a:cs typeface="Calibri"/>
              <a:sym typeface="Calibri"/>
            </a:endParaRPr>
          </a:p>
          <a:p>
            <a:pPr marL="0" marR="0" lvl="0" indent="0" algn="l" rtl="0">
              <a:spcBef>
                <a:spcPts val="0"/>
              </a:spcBef>
              <a:spcAft>
                <a:spcPts val="0"/>
              </a:spcAft>
              <a:buNone/>
            </a:pPr>
            <a:endParaRPr sz="900" b="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383075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and Content_Two Photo_1 Line">
  <p:cSld name="1_Title and Content_Two Photo_1 Line">
    <p:spTree>
      <p:nvGrpSpPr>
        <p:cNvPr id="1" name="Shape 166"/>
        <p:cNvGrpSpPr/>
        <p:nvPr/>
      </p:nvGrpSpPr>
      <p:grpSpPr>
        <a:xfrm>
          <a:off x="0" y="0"/>
          <a:ext cx="0" cy="0"/>
          <a:chOff x="0" y="0"/>
          <a:chExt cx="0" cy="0"/>
        </a:xfrm>
      </p:grpSpPr>
      <p:sp>
        <p:nvSpPr>
          <p:cNvPr id="167" name="Google Shape;167;p39"/>
          <p:cNvSpPr>
            <a:spLocks noGrp="1"/>
          </p:cNvSpPr>
          <p:nvPr>
            <p:ph type="pic" idx="2"/>
          </p:nvPr>
        </p:nvSpPr>
        <p:spPr>
          <a:xfrm>
            <a:off x="6096000" y="0"/>
            <a:ext cx="6096000" cy="343790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9"/>
          <p:cNvSpPr>
            <a:spLocks noGrp="1"/>
          </p:cNvSpPr>
          <p:nvPr>
            <p:ph type="pic" idx="3"/>
          </p:nvPr>
        </p:nvSpPr>
        <p:spPr>
          <a:xfrm>
            <a:off x="6096000" y="3437906"/>
            <a:ext cx="6096000" cy="342009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39"/>
          <p:cNvSpPr txBox="1">
            <a:spLocks noGrp="1"/>
          </p:cNvSpPr>
          <p:nvPr>
            <p:ph type="body" idx="1"/>
          </p:nvPr>
        </p:nvSpPr>
        <p:spPr>
          <a:xfrm>
            <a:off x="457200" y="1502847"/>
            <a:ext cx="5242560" cy="4387314"/>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39"/>
          <p:cNvSpPr txBox="1">
            <a:spLocks noGrp="1"/>
          </p:cNvSpPr>
          <p:nvPr>
            <p:ph type="title"/>
          </p:nvPr>
        </p:nvSpPr>
        <p:spPr>
          <a:xfrm>
            <a:off x="457200" y="330418"/>
            <a:ext cx="5242560" cy="6045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71" name="Google Shape;171;p39"/>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172" name="Google Shape;172;p39"/>
          <p:cNvSpPr txBox="1"/>
          <p:nvPr/>
        </p:nvSpPr>
        <p:spPr>
          <a:xfrm>
            <a:off x="457201" y="5504656"/>
            <a:ext cx="5242560"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311489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2_Title and Content_Two Photo_2 Lines">
  <p:cSld name="2_Title and Content_Two Photo_2 Lines">
    <p:spTree>
      <p:nvGrpSpPr>
        <p:cNvPr id="1" name="Shape 173"/>
        <p:cNvGrpSpPr/>
        <p:nvPr/>
      </p:nvGrpSpPr>
      <p:grpSpPr>
        <a:xfrm>
          <a:off x="0" y="0"/>
          <a:ext cx="0" cy="0"/>
          <a:chOff x="0" y="0"/>
          <a:chExt cx="0" cy="0"/>
        </a:xfrm>
      </p:grpSpPr>
      <p:sp>
        <p:nvSpPr>
          <p:cNvPr id="174" name="Google Shape;174;p40"/>
          <p:cNvSpPr>
            <a:spLocks noGrp="1"/>
          </p:cNvSpPr>
          <p:nvPr>
            <p:ph type="pic" idx="2"/>
          </p:nvPr>
        </p:nvSpPr>
        <p:spPr>
          <a:xfrm>
            <a:off x="6096000" y="0"/>
            <a:ext cx="6096000" cy="343790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40"/>
          <p:cNvSpPr>
            <a:spLocks noGrp="1"/>
          </p:cNvSpPr>
          <p:nvPr>
            <p:ph type="pic" idx="3"/>
          </p:nvPr>
        </p:nvSpPr>
        <p:spPr>
          <a:xfrm>
            <a:off x="6096000" y="3437906"/>
            <a:ext cx="6096000" cy="342009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title"/>
          </p:nvPr>
        </p:nvSpPr>
        <p:spPr>
          <a:xfrm>
            <a:off x="457200" y="330417"/>
            <a:ext cx="5242560" cy="1047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7" name="Google Shape;177;p40"/>
          <p:cNvSpPr txBox="1">
            <a:spLocks noGrp="1"/>
          </p:cNvSpPr>
          <p:nvPr>
            <p:ph type="body" idx="1"/>
          </p:nvPr>
        </p:nvSpPr>
        <p:spPr>
          <a:xfrm>
            <a:off x="457200" y="1825440"/>
            <a:ext cx="5242560" cy="407659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8" name="Google Shape;178;p40"/>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179" name="Google Shape;179;p40"/>
          <p:cNvSpPr txBox="1"/>
          <p:nvPr/>
        </p:nvSpPr>
        <p:spPr>
          <a:xfrm>
            <a:off x="457201" y="5518103"/>
            <a:ext cx="5242560"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642165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3_Title and Content_Two Photo_3 Lines">
  <p:cSld name="3_Title and Content_Two Photo_3 Lines">
    <p:spTree>
      <p:nvGrpSpPr>
        <p:cNvPr id="1" name="Shape 180"/>
        <p:cNvGrpSpPr/>
        <p:nvPr/>
      </p:nvGrpSpPr>
      <p:grpSpPr>
        <a:xfrm>
          <a:off x="0" y="0"/>
          <a:ext cx="0" cy="0"/>
          <a:chOff x="0" y="0"/>
          <a:chExt cx="0" cy="0"/>
        </a:xfrm>
      </p:grpSpPr>
      <p:sp>
        <p:nvSpPr>
          <p:cNvPr id="181" name="Google Shape;181;p41"/>
          <p:cNvSpPr>
            <a:spLocks noGrp="1"/>
          </p:cNvSpPr>
          <p:nvPr>
            <p:ph type="pic" idx="2"/>
          </p:nvPr>
        </p:nvSpPr>
        <p:spPr>
          <a:xfrm>
            <a:off x="6096000" y="0"/>
            <a:ext cx="6096000" cy="343790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p41"/>
          <p:cNvSpPr>
            <a:spLocks noGrp="1"/>
          </p:cNvSpPr>
          <p:nvPr>
            <p:ph type="pic" idx="3"/>
          </p:nvPr>
        </p:nvSpPr>
        <p:spPr>
          <a:xfrm>
            <a:off x="6096000" y="3437906"/>
            <a:ext cx="6096000" cy="342009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1"/>
          <p:cNvSpPr txBox="1">
            <a:spLocks noGrp="1"/>
          </p:cNvSpPr>
          <p:nvPr>
            <p:ph type="title"/>
          </p:nvPr>
        </p:nvSpPr>
        <p:spPr>
          <a:xfrm>
            <a:off x="457200" y="348229"/>
            <a:ext cx="5242560" cy="136690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Georgia"/>
              <a:buNone/>
              <a:defRPr sz="28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4" name="Google Shape;184;p41"/>
          <p:cNvSpPr txBox="1">
            <a:spLocks noGrp="1"/>
          </p:cNvSpPr>
          <p:nvPr>
            <p:ph type="body" idx="1"/>
          </p:nvPr>
        </p:nvSpPr>
        <p:spPr>
          <a:xfrm>
            <a:off x="457200" y="2162429"/>
            <a:ext cx="5242560" cy="3798984"/>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5" name="Google Shape;185;p41"/>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186" name="Google Shape;186;p41"/>
          <p:cNvSpPr txBox="1"/>
          <p:nvPr/>
        </p:nvSpPr>
        <p:spPr>
          <a:xfrm>
            <a:off x="470079" y="5578611"/>
            <a:ext cx="5396095"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547918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_Title and Content_One Photo with Content_1 Line">
  <p:cSld name="1_Title and Content_One Photo with Content_1 Line">
    <p:spTree>
      <p:nvGrpSpPr>
        <p:cNvPr id="1" name="Shape 187"/>
        <p:cNvGrpSpPr/>
        <p:nvPr/>
      </p:nvGrpSpPr>
      <p:grpSpPr>
        <a:xfrm>
          <a:off x="0" y="0"/>
          <a:ext cx="0" cy="0"/>
          <a:chOff x="0" y="0"/>
          <a:chExt cx="0" cy="0"/>
        </a:xfrm>
      </p:grpSpPr>
      <p:sp>
        <p:nvSpPr>
          <p:cNvPr id="188" name="Google Shape;188;p42"/>
          <p:cNvSpPr>
            <a:spLocks noGrp="1"/>
          </p:cNvSpPr>
          <p:nvPr>
            <p:ph type="pic" idx="2"/>
          </p:nvPr>
        </p:nvSpPr>
        <p:spPr>
          <a:xfrm>
            <a:off x="0" y="0"/>
            <a:ext cx="6096000" cy="343790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42"/>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190" name="Google Shape;190;p42"/>
          <p:cNvSpPr/>
          <p:nvPr/>
        </p:nvSpPr>
        <p:spPr>
          <a:xfrm>
            <a:off x="0" y="3437906"/>
            <a:ext cx="6096000" cy="342009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42"/>
          <p:cNvSpPr txBox="1">
            <a:spLocks noGrp="1"/>
          </p:cNvSpPr>
          <p:nvPr>
            <p:ph type="body" idx="1"/>
          </p:nvPr>
        </p:nvSpPr>
        <p:spPr>
          <a:xfrm>
            <a:off x="459179" y="3889170"/>
            <a:ext cx="5209309" cy="20052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lt1"/>
              </a:buClr>
              <a:buSzPts val="2000"/>
              <a:buFont typeface="Arial"/>
              <a:buNone/>
              <a:defRPr sz="2000" b="1"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2" name="Google Shape;192;p42"/>
          <p:cNvSpPr txBox="1">
            <a:spLocks noGrp="1"/>
          </p:cNvSpPr>
          <p:nvPr>
            <p:ph type="body" idx="3"/>
          </p:nvPr>
        </p:nvSpPr>
        <p:spPr>
          <a:xfrm>
            <a:off x="6572552" y="1502848"/>
            <a:ext cx="5242560" cy="36480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42"/>
          <p:cNvSpPr txBox="1">
            <a:spLocks noGrp="1"/>
          </p:cNvSpPr>
          <p:nvPr>
            <p:ph type="title"/>
          </p:nvPr>
        </p:nvSpPr>
        <p:spPr>
          <a:xfrm>
            <a:off x="6572552" y="330418"/>
            <a:ext cx="5242560" cy="71598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94" name="Google Shape;194;p42"/>
          <p:cNvPicPr preferRelativeResize="0"/>
          <p:nvPr/>
        </p:nvPicPr>
        <p:blipFill rotWithShape="1">
          <a:blip r:embed="rId2">
            <a:alphaModFix/>
          </a:blip>
          <a:srcRect/>
          <a:stretch/>
        </p:blipFill>
        <p:spPr>
          <a:xfrm>
            <a:off x="303667" y="5918329"/>
            <a:ext cx="2655680" cy="844794"/>
          </a:xfrm>
          <a:prstGeom prst="rect">
            <a:avLst/>
          </a:prstGeom>
          <a:noFill/>
          <a:ln>
            <a:noFill/>
          </a:ln>
        </p:spPr>
      </p:pic>
      <p:sp>
        <p:nvSpPr>
          <p:cNvPr id="195" name="Google Shape;195;p42"/>
          <p:cNvSpPr txBox="1"/>
          <p:nvPr/>
        </p:nvSpPr>
        <p:spPr>
          <a:xfrm>
            <a:off x="6572552" y="6230797"/>
            <a:ext cx="4697131"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73215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2_Title and Content_One Photo with Content_2 Lines">
  <p:cSld name="2_Title and Content_One Photo with Content_2 Lines">
    <p:spTree>
      <p:nvGrpSpPr>
        <p:cNvPr id="1" name="Shape 196"/>
        <p:cNvGrpSpPr/>
        <p:nvPr/>
      </p:nvGrpSpPr>
      <p:grpSpPr>
        <a:xfrm>
          <a:off x="0" y="0"/>
          <a:ext cx="0" cy="0"/>
          <a:chOff x="0" y="0"/>
          <a:chExt cx="0" cy="0"/>
        </a:xfrm>
      </p:grpSpPr>
      <p:sp>
        <p:nvSpPr>
          <p:cNvPr id="197" name="Google Shape;197;p43"/>
          <p:cNvSpPr>
            <a:spLocks noGrp="1"/>
          </p:cNvSpPr>
          <p:nvPr>
            <p:ph type="pic" idx="2"/>
          </p:nvPr>
        </p:nvSpPr>
        <p:spPr>
          <a:xfrm>
            <a:off x="0" y="0"/>
            <a:ext cx="6096000" cy="343790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p43"/>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199" name="Google Shape;199;p43"/>
          <p:cNvSpPr/>
          <p:nvPr/>
        </p:nvSpPr>
        <p:spPr>
          <a:xfrm>
            <a:off x="0" y="3437906"/>
            <a:ext cx="6096000" cy="342009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43"/>
          <p:cNvSpPr txBox="1">
            <a:spLocks noGrp="1"/>
          </p:cNvSpPr>
          <p:nvPr>
            <p:ph type="body" idx="1"/>
          </p:nvPr>
        </p:nvSpPr>
        <p:spPr>
          <a:xfrm>
            <a:off x="459179" y="3889170"/>
            <a:ext cx="5209309" cy="20052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lt1"/>
              </a:buClr>
              <a:buSzPts val="2000"/>
              <a:buFont typeface="Arial"/>
              <a:buNone/>
              <a:defRPr sz="2000" b="1"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p43"/>
          <p:cNvSpPr txBox="1">
            <a:spLocks noGrp="1"/>
          </p:cNvSpPr>
          <p:nvPr>
            <p:ph type="title"/>
          </p:nvPr>
        </p:nvSpPr>
        <p:spPr>
          <a:xfrm>
            <a:off x="6572552" y="330417"/>
            <a:ext cx="5242560" cy="1047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2" name="Google Shape;202;p43"/>
          <p:cNvSpPr txBox="1">
            <a:spLocks noGrp="1"/>
          </p:cNvSpPr>
          <p:nvPr>
            <p:ph type="body" idx="3"/>
          </p:nvPr>
        </p:nvSpPr>
        <p:spPr>
          <a:xfrm>
            <a:off x="6572552" y="1825439"/>
            <a:ext cx="5242560" cy="376783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03" name="Google Shape;203;p43"/>
          <p:cNvPicPr preferRelativeResize="0"/>
          <p:nvPr/>
        </p:nvPicPr>
        <p:blipFill rotWithShape="1">
          <a:blip r:embed="rId2">
            <a:alphaModFix/>
          </a:blip>
          <a:srcRect/>
          <a:stretch/>
        </p:blipFill>
        <p:spPr>
          <a:xfrm>
            <a:off x="303667" y="5918329"/>
            <a:ext cx="2655680" cy="844794"/>
          </a:xfrm>
          <a:prstGeom prst="rect">
            <a:avLst/>
          </a:prstGeom>
          <a:noFill/>
          <a:ln>
            <a:noFill/>
          </a:ln>
        </p:spPr>
      </p:pic>
      <p:sp>
        <p:nvSpPr>
          <p:cNvPr id="204" name="Google Shape;204;p43"/>
          <p:cNvSpPr txBox="1"/>
          <p:nvPr/>
        </p:nvSpPr>
        <p:spPr>
          <a:xfrm>
            <a:off x="6572552" y="6230797"/>
            <a:ext cx="4697131"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7202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362200"/>
            <a:ext cx="5435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2362200"/>
            <a:ext cx="5435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365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3_Title and Content_One Photo with Content_3 Lines">
  <p:cSld name="3_Title and Content_One Photo with Content_3 Lines">
    <p:spTree>
      <p:nvGrpSpPr>
        <p:cNvPr id="1" name="Shape 205"/>
        <p:cNvGrpSpPr/>
        <p:nvPr/>
      </p:nvGrpSpPr>
      <p:grpSpPr>
        <a:xfrm>
          <a:off x="0" y="0"/>
          <a:ext cx="0" cy="0"/>
          <a:chOff x="0" y="0"/>
          <a:chExt cx="0" cy="0"/>
        </a:xfrm>
      </p:grpSpPr>
      <p:sp>
        <p:nvSpPr>
          <p:cNvPr id="206" name="Google Shape;206;p44"/>
          <p:cNvSpPr>
            <a:spLocks noGrp="1"/>
          </p:cNvSpPr>
          <p:nvPr>
            <p:ph type="pic" idx="2"/>
          </p:nvPr>
        </p:nvSpPr>
        <p:spPr>
          <a:xfrm>
            <a:off x="0" y="0"/>
            <a:ext cx="6096000" cy="343790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44"/>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208" name="Google Shape;208;p44"/>
          <p:cNvSpPr/>
          <p:nvPr/>
        </p:nvSpPr>
        <p:spPr>
          <a:xfrm>
            <a:off x="0" y="3437906"/>
            <a:ext cx="6096000" cy="342009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44"/>
          <p:cNvSpPr txBox="1">
            <a:spLocks noGrp="1"/>
          </p:cNvSpPr>
          <p:nvPr>
            <p:ph type="body" idx="1"/>
          </p:nvPr>
        </p:nvSpPr>
        <p:spPr>
          <a:xfrm>
            <a:off x="459179" y="3889170"/>
            <a:ext cx="5209309" cy="20052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lt1"/>
              </a:buClr>
              <a:buSzPts val="2000"/>
              <a:buFont typeface="Arial"/>
              <a:buNone/>
              <a:defRPr sz="2000" b="1"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44"/>
          <p:cNvSpPr txBox="1">
            <a:spLocks noGrp="1"/>
          </p:cNvSpPr>
          <p:nvPr>
            <p:ph type="body" idx="3"/>
          </p:nvPr>
        </p:nvSpPr>
        <p:spPr>
          <a:xfrm>
            <a:off x="6572552" y="2156491"/>
            <a:ext cx="5242560" cy="3442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44"/>
          <p:cNvSpPr txBox="1">
            <a:spLocks noGrp="1"/>
          </p:cNvSpPr>
          <p:nvPr>
            <p:ph type="title"/>
          </p:nvPr>
        </p:nvSpPr>
        <p:spPr>
          <a:xfrm>
            <a:off x="6572552" y="342292"/>
            <a:ext cx="5242560" cy="13577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Georgia"/>
              <a:buNone/>
              <a:defRPr sz="28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12" name="Google Shape;212;p44"/>
          <p:cNvPicPr preferRelativeResize="0"/>
          <p:nvPr/>
        </p:nvPicPr>
        <p:blipFill rotWithShape="1">
          <a:blip r:embed="rId2">
            <a:alphaModFix/>
          </a:blip>
          <a:srcRect/>
          <a:stretch/>
        </p:blipFill>
        <p:spPr>
          <a:xfrm>
            <a:off x="303667" y="5918329"/>
            <a:ext cx="2655680" cy="844794"/>
          </a:xfrm>
          <a:prstGeom prst="rect">
            <a:avLst/>
          </a:prstGeom>
          <a:noFill/>
          <a:ln>
            <a:noFill/>
          </a:ln>
        </p:spPr>
      </p:pic>
      <p:sp>
        <p:nvSpPr>
          <p:cNvPr id="213" name="Google Shape;213;p44"/>
          <p:cNvSpPr txBox="1"/>
          <p:nvPr/>
        </p:nvSpPr>
        <p:spPr>
          <a:xfrm>
            <a:off x="6572552" y="6230797"/>
            <a:ext cx="4697131"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0443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14"/>
        <p:cNvGrpSpPr/>
        <p:nvPr/>
      </p:nvGrpSpPr>
      <p:grpSpPr>
        <a:xfrm>
          <a:off x="0" y="0"/>
          <a:ext cx="0" cy="0"/>
          <a:chOff x="0" y="0"/>
          <a:chExt cx="0" cy="0"/>
        </a:xfrm>
      </p:grpSpPr>
      <p:cxnSp>
        <p:nvCxnSpPr>
          <p:cNvPr id="215" name="Google Shape;215;p45"/>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216" name="Google Shape;216;p45"/>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217" name="Google Shape;217;p45"/>
          <p:cNvSpPr txBox="1">
            <a:spLocks noGrp="1"/>
          </p:cNvSpPr>
          <p:nvPr>
            <p:ph type="body" idx="1"/>
          </p:nvPr>
        </p:nvSpPr>
        <p:spPr>
          <a:xfrm>
            <a:off x="609599" y="1940183"/>
            <a:ext cx="2477311" cy="2505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45"/>
          <p:cNvSpPr>
            <a:spLocks noGrp="1"/>
          </p:cNvSpPr>
          <p:nvPr>
            <p:ph type="pic" idx="2"/>
          </p:nvPr>
        </p:nvSpPr>
        <p:spPr>
          <a:xfrm>
            <a:off x="609601" y="2255196"/>
            <a:ext cx="2477311" cy="139710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9" name="Google Shape;219;p45"/>
          <p:cNvSpPr>
            <a:spLocks noGrp="1"/>
          </p:cNvSpPr>
          <p:nvPr>
            <p:ph type="pic" idx="3"/>
          </p:nvPr>
        </p:nvSpPr>
        <p:spPr>
          <a:xfrm>
            <a:off x="3441430" y="2255196"/>
            <a:ext cx="2477311" cy="139710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45"/>
          <p:cNvSpPr>
            <a:spLocks noGrp="1"/>
          </p:cNvSpPr>
          <p:nvPr>
            <p:ph type="pic" idx="4"/>
          </p:nvPr>
        </p:nvSpPr>
        <p:spPr>
          <a:xfrm>
            <a:off x="6273259" y="2255196"/>
            <a:ext cx="2477311" cy="139710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1" name="Google Shape;221;p45"/>
          <p:cNvSpPr>
            <a:spLocks noGrp="1"/>
          </p:cNvSpPr>
          <p:nvPr>
            <p:ph type="pic" idx="5"/>
          </p:nvPr>
        </p:nvSpPr>
        <p:spPr>
          <a:xfrm>
            <a:off x="9105090" y="2255196"/>
            <a:ext cx="2477311" cy="139710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45"/>
          <p:cNvSpPr txBox="1">
            <a:spLocks noGrp="1"/>
          </p:cNvSpPr>
          <p:nvPr>
            <p:ph type="body" idx="6"/>
          </p:nvPr>
        </p:nvSpPr>
        <p:spPr>
          <a:xfrm>
            <a:off x="3441429" y="1940183"/>
            <a:ext cx="2477311" cy="2505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3" name="Google Shape;223;p45"/>
          <p:cNvSpPr txBox="1">
            <a:spLocks noGrp="1"/>
          </p:cNvSpPr>
          <p:nvPr>
            <p:ph type="body" idx="7"/>
          </p:nvPr>
        </p:nvSpPr>
        <p:spPr>
          <a:xfrm>
            <a:off x="6273259" y="1937364"/>
            <a:ext cx="2477311" cy="2505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45"/>
          <p:cNvSpPr txBox="1">
            <a:spLocks noGrp="1"/>
          </p:cNvSpPr>
          <p:nvPr>
            <p:ph type="body" idx="8"/>
          </p:nvPr>
        </p:nvSpPr>
        <p:spPr>
          <a:xfrm>
            <a:off x="9105089" y="1937364"/>
            <a:ext cx="2477311" cy="2505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45"/>
          <p:cNvSpPr txBox="1">
            <a:spLocks noGrp="1"/>
          </p:cNvSpPr>
          <p:nvPr>
            <p:ph type="body" idx="9"/>
          </p:nvPr>
        </p:nvSpPr>
        <p:spPr>
          <a:xfrm>
            <a:off x="609601" y="3852001"/>
            <a:ext cx="2477311" cy="2505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45"/>
          <p:cNvSpPr>
            <a:spLocks noGrp="1"/>
          </p:cNvSpPr>
          <p:nvPr>
            <p:ph type="pic" idx="13"/>
          </p:nvPr>
        </p:nvSpPr>
        <p:spPr>
          <a:xfrm>
            <a:off x="609602" y="4167015"/>
            <a:ext cx="2477311" cy="139710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45"/>
          <p:cNvSpPr>
            <a:spLocks noGrp="1"/>
          </p:cNvSpPr>
          <p:nvPr>
            <p:ph type="pic" idx="14"/>
          </p:nvPr>
        </p:nvSpPr>
        <p:spPr>
          <a:xfrm>
            <a:off x="3441431" y="4167015"/>
            <a:ext cx="2477311" cy="139710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45"/>
          <p:cNvSpPr>
            <a:spLocks noGrp="1"/>
          </p:cNvSpPr>
          <p:nvPr>
            <p:ph type="pic" idx="15"/>
          </p:nvPr>
        </p:nvSpPr>
        <p:spPr>
          <a:xfrm>
            <a:off x="6273261" y="4167015"/>
            <a:ext cx="2477311" cy="139710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45"/>
          <p:cNvSpPr>
            <a:spLocks noGrp="1"/>
          </p:cNvSpPr>
          <p:nvPr>
            <p:ph type="pic" idx="16"/>
          </p:nvPr>
        </p:nvSpPr>
        <p:spPr>
          <a:xfrm>
            <a:off x="9105091" y="4167015"/>
            <a:ext cx="2477311" cy="139710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45"/>
          <p:cNvSpPr txBox="1">
            <a:spLocks noGrp="1"/>
          </p:cNvSpPr>
          <p:nvPr>
            <p:ph type="body" idx="17"/>
          </p:nvPr>
        </p:nvSpPr>
        <p:spPr>
          <a:xfrm>
            <a:off x="3441430" y="3852001"/>
            <a:ext cx="2477311" cy="2505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45"/>
          <p:cNvSpPr txBox="1">
            <a:spLocks noGrp="1"/>
          </p:cNvSpPr>
          <p:nvPr>
            <p:ph type="body" idx="18"/>
          </p:nvPr>
        </p:nvSpPr>
        <p:spPr>
          <a:xfrm>
            <a:off x="6273261" y="3849183"/>
            <a:ext cx="2477311" cy="2505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45"/>
          <p:cNvSpPr txBox="1">
            <a:spLocks noGrp="1"/>
          </p:cNvSpPr>
          <p:nvPr>
            <p:ph type="body" idx="19"/>
          </p:nvPr>
        </p:nvSpPr>
        <p:spPr>
          <a:xfrm>
            <a:off x="9105090" y="3849183"/>
            <a:ext cx="2477311" cy="2505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3" name="Google Shape;233;p45"/>
          <p:cNvSpPr txBox="1">
            <a:spLocks noGrp="1"/>
          </p:cNvSpPr>
          <p:nvPr>
            <p:ph type="title"/>
          </p:nvPr>
        </p:nvSpPr>
        <p:spPr>
          <a:xfrm>
            <a:off x="457200" y="319476"/>
            <a:ext cx="11125200" cy="6045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34" name="Google Shape;234;p45"/>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235" name="Google Shape;235;p45"/>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88875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1_Title and Content_Half Page_1 Line">
  <p:cSld name="1_Title and Content_Half Page_1 Line">
    <p:spTree>
      <p:nvGrpSpPr>
        <p:cNvPr id="1" name="Shape 236"/>
        <p:cNvGrpSpPr/>
        <p:nvPr/>
      </p:nvGrpSpPr>
      <p:grpSpPr>
        <a:xfrm>
          <a:off x="0" y="0"/>
          <a:ext cx="0" cy="0"/>
          <a:chOff x="0" y="0"/>
          <a:chExt cx="0" cy="0"/>
        </a:xfrm>
      </p:grpSpPr>
      <p:cxnSp>
        <p:nvCxnSpPr>
          <p:cNvPr id="237" name="Google Shape;237;p46"/>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238" name="Google Shape;238;p46"/>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239" name="Google Shape;239;p46"/>
          <p:cNvSpPr txBox="1">
            <a:spLocks noGrp="1"/>
          </p:cNvSpPr>
          <p:nvPr>
            <p:ph type="body" idx="1"/>
          </p:nvPr>
        </p:nvSpPr>
        <p:spPr>
          <a:xfrm>
            <a:off x="457200" y="1502847"/>
            <a:ext cx="5242560" cy="445262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0" name="Google Shape;240;p46"/>
          <p:cNvSpPr txBox="1">
            <a:spLocks noGrp="1"/>
          </p:cNvSpPr>
          <p:nvPr>
            <p:ph type="title"/>
          </p:nvPr>
        </p:nvSpPr>
        <p:spPr>
          <a:xfrm>
            <a:off x="457200" y="330418"/>
            <a:ext cx="5242560" cy="6045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41" name="Google Shape;241;p46"/>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242" name="Google Shape;242;p46"/>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7559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2_Title and Content_Half Page_2 Lines">
  <p:cSld name="2_Title and Content_Half Page_2 Lines">
    <p:spTree>
      <p:nvGrpSpPr>
        <p:cNvPr id="1" name="Shape 243"/>
        <p:cNvGrpSpPr/>
        <p:nvPr/>
      </p:nvGrpSpPr>
      <p:grpSpPr>
        <a:xfrm>
          <a:off x="0" y="0"/>
          <a:ext cx="0" cy="0"/>
          <a:chOff x="0" y="0"/>
          <a:chExt cx="0" cy="0"/>
        </a:xfrm>
      </p:grpSpPr>
      <p:cxnSp>
        <p:nvCxnSpPr>
          <p:cNvPr id="244" name="Google Shape;244;p47"/>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245" name="Google Shape;245;p47"/>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246" name="Google Shape;246;p47"/>
          <p:cNvSpPr txBox="1">
            <a:spLocks noGrp="1"/>
          </p:cNvSpPr>
          <p:nvPr>
            <p:ph type="title"/>
          </p:nvPr>
        </p:nvSpPr>
        <p:spPr>
          <a:xfrm>
            <a:off x="457200" y="330417"/>
            <a:ext cx="5242560" cy="104772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Georgia"/>
              <a:buNone/>
              <a:defRPr sz="32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7" name="Google Shape;247;p47"/>
          <p:cNvSpPr txBox="1">
            <a:spLocks noGrp="1"/>
          </p:cNvSpPr>
          <p:nvPr>
            <p:ph type="body" idx="1"/>
          </p:nvPr>
        </p:nvSpPr>
        <p:spPr>
          <a:xfrm>
            <a:off x="457200" y="1825439"/>
            <a:ext cx="5242560" cy="411816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48" name="Google Shape;248;p47"/>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249" name="Google Shape;249;p47"/>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7582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3_Title and Content_Half Page_3 Lines">
  <p:cSld name="3_Title and Content_Half Page_3 Lines">
    <p:spTree>
      <p:nvGrpSpPr>
        <p:cNvPr id="1" name="Shape 250"/>
        <p:cNvGrpSpPr/>
        <p:nvPr/>
      </p:nvGrpSpPr>
      <p:grpSpPr>
        <a:xfrm>
          <a:off x="0" y="0"/>
          <a:ext cx="0" cy="0"/>
          <a:chOff x="0" y="0"/>
          <a:chExt cx="0" cy="0"/>
        </a:xfrm>
      </p:grpSpPr>
      <p:cxnSp>
        <p:nvCxnSpPr>
          <p:cNvPr id="251" name="Google Shape;251;p48"/>
          <p:cNvCxnSpPr/>
          <p:nvPr/>
        </p:nvCxnSpPr>
        <p:spPr>
          <a:xfrm>
            <a:off x="609600" y="5981700"/>
            <a:ext cx="10972800" cy="0"/>
          </a:xfrm>
          <a:prstGeom prst="straightConnector1">
            <a:avLst/>
          </a:prstGeom>
          <a:noFill/>
          <a:ln w="9525" cap="flat" cmpd="sng">
            <a:solidFill>
              <a:schemeClr val="dk1"/>
            </a:solidFill>
            <a:prstDash val="solid"/>
            <a:miter lim="800000"/>
            <a:headEnd type="none" w="sm" len="sm"/>
            <a:tailEnd type="none" w="sm" len="sm"/>
          </a:ln>
        </p:spPr>
      </p:cxnSp>
      <p:sp>
        <p:nvSpPr>
          <p:cNvPr id="252" name="Google Shape;252;p48"/>
          <p:cNvSpPr txBox="1"/>
          <p:nvPr/>
        </p:nvSpPr>
        <p:spPr>
          <a:xfrm>
            <a:off x="10822379" y="6171449"/>
            <a:ext cx="8946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600" b="1">
                <a:solidFill>
                  <a:schemeClr val="lt2"/>
                </a:solidFill>
                <a:latin typeface="Calibri"/>
                <a:ea typeface="Calibri"/>
                <a:cs typeface="Calibri"/>
                <a:sym typeface="Calibri"/>
              </a:rPr>
              <a:pPr marL="0" marR="0" lvl="0" indent="0" algn="r" rtl="0">
                <a:spcBef>
                  <a:spcPts val="0"/>
                </a:spcBef>
                <a:spcAft>
                  <a:spcPts val="0"/>
                </a:spcAft>
                <a:buNone/>
              </a:pPr>
              <a:t>‹#›</a:t>
            </a:fld>
            <a:endParaRPr sz="1800" b="1">
              <a:solidFill>
                <a:schemeClr val="lt2"/>
              </a:solidFill>
              <a:latin typeface="Calibri"/>
              <a:ea typeface="Calibri"/>
              <a:cs typeface="Calibri"/>
              <a:sym typeface="Calibri"/>
            </a:endParaRPr>
          </a:p>
        </p:txBody>
      </p:sp>
      <p:sp>
        <p:nvSpPr>
          <p:cNvPr id="253" name="Google Shape;253;p48"/>
          <p:cNvSpPr txBox="1">
            <a:spLocks noGrp="1"/>
          </p:cNvSpPr>
          <p:nvPr>
            <p:ph type="title"/>
          </p:nvPr>
        </p:nvSpPr>
        <p:spPr>
          <a:xfrm>
            <a:off x="457200" y="342292"/>
            <a:ext cx="5242560" cy="136690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Georgia"/>
              <a:buNone/>
              <a:defRPr sz="28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4" name="Google Shape;254;p48"/>
          <p:cNvSpPr txBox="1">
            <a:spLocks noGrp="1"/>
          </p:cNvSpPr>
          <p:nvPr>
            <p:ph type="body" idx="1"/>
          </p:nvPr>
        </p:nvSpPr>
        <p:spPr>
          <a:xfrm>
            <a:off x="457200" y="2156491"/>
            <a:ext cx="5242560" cy="3804922"/>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E69D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1E69D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69D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1E69D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5" name="Google Shape;255;p48"/>
          <p:cNvPicPr preferRelativeResize="0"/>
          <p:nvPr/>
        </p:nvPicPr>
        <p:blipFill rotWithShape="1">
          <a:blip r:embed="rId2">
            <a:alphaModFix/>
          </a:blip>
          <a:srcRect/>
          <a:stretch/>
        </p:blipFill>
        <p:spPr>
          <a:xfrm>
            <a:off x="303665" y="5918329"/>
            <a:ext cx="2655683" cy="844794"/>
          </a:xfrm>
          <a:prstGeom prst="rect">
            <a:avLst/>
          </a:prstGeom>
          <a:noFill/>
          <a:ln>
            <a:noFill/>
          </a:ln>
        </p:spPr>
      </p:pic>
      <p:sp>
        <p:nvSpPr>
          <p:cNvPr id="256" name="Google Shape;256;p48"/>
          <p:cNvSpPr txBox="1"/>
          <p:nvPr/>
        </p:nvSpPr>
        <p:spPr>
          <a:xfrm>
            <a:off x="4714503" y="6230797"/>
            <a:ext cx="655518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Calibri"/>
                <a:ea typeface="Calibri"/>
                <a:cs typeface="Calibri"/>
                <a:sym typeface="Calibri"/>
              </a:rPr>
              <a:t>© 2017 Ascension. This work, including its content, may not be used, reproduced, duplicated, displayed or distributed absent express written permission from Ascension.</a:t>
            </a:r>
            <a:endParaRPr sz="900" b="0">
              <a:solidFill>
                <a:schemeClr val="dk1"/>
              </a:solidFill>
              <a:latin typeface="Calibri"/>
              <a:ea typeface="Calibri"/>
              <a:cs typeface="Calibri"/>
              <a:sym typeface="Calibri"/>
            </a:endParaRPr>
          </a:p>
          <a:p>
            <a:pPr marL="0" marR="0" lvl="0" indent="0" algn="l" rtl="0">
              <a:spcBef>
                <a:spcPts val="0"/>
              </a:spcBef>
              <a:spcAft>
                <a:spcPts val="0"/>
              </a:spcAft>
              <a:buNone/>
            </a:pPr>
            <a:endParaRPr sz="9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03684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_Content" type="objOnly">
  <p:cSld name="1_Content">
    <p:spTree>
      <p:nvGrpSpPr>
        <p:cNvPr id="1" name="Shape 257"/>
        <p:cNvGrpSpPr/>
        <p:nvPr/>
      </p:nvGrpSpPr>
      <p:grpSpPr>
        <a:xfrm>
          <a:off x="0" y="0"/>
          <a:ext cx="0" cy="0"/>
          <a:chOff x="0" y="0"/>
          <a:chExt cx="0" cy="0"/>
        </a:xfrm>
      </p:grpSpPr>
      <p:sp>
        <p:nvSpPr>
          <p:cNvPr id="258" name="Google Shape;258;p49"/>
          <p:cNvSpPr txBox="1">
            <a:spLocks noGrp="1"/>
          </p:cNvSpPr>
          <p:nvPr>
            <p:ph type="body" idx="1"/>
          </p:nvPr>
        </p:nvSpPr>
        <p:spPr>
          <a:xfrm>
            <a:off x="609600" y="457202"/>
            <a:ext cx="10972800" cy="541019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49"/>
          <p:cNvSpPr txBox="1">
            <a:spLocks noGrp="1"/>
          </p:cNvSpPr>
          <p:nvPr>
            <p:ph type="ftr" idx="11"/>
          </p:nvPr>
        </p:nvSpPr>
        <p:spPr>
          <a:xfrm>
            <a:off x="4165600" y="6248400"/>
            <a:ext cx="3860800" cy="45720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0" name="Google Shape;260;p49"/>
          <p:cNvSpPr txBox="1">
            <a:spLocks noGrp="1"/>
          </p:cNvSpPr>
          <p:nvPr>
            <p:ph type="sldNum" idx="12"/>
          </p:nvPr>
        </p:nvSpPr>
        <p:spPr>
          <a:xfrm>
            <a:off x="8737600" y="6248400"/>
            <a:ext cx="2844800" cy="45720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
        <p:nvSpPr>
          <p:cNvPr id="261" name="Google Shape;261;p4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790400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_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0" r="5550" b="86"/>
          <a:stretch/>
        </p:blipFill>
        <p:spPr>
          <a:xfrm>
            <a:off x="0" y="0"/>
            <a:ext cx="121920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
          <p:cNvSpPr>
            <a:spLocks noGrp="1"/>
          </p:cNvSpPr>
          <p:nvPr>
            <p:ph type="ctrTitle" hasCustomPrompt="1"/>
          </p:nvPr>
        </p:nvSpPr>
        <p:spPr>
          <a:xfrm>
            <a:off x="1091846" y="459367"/>
            <a:ext cx="8410743" cy="1343939"/>
          </a:xfrm>
          <a:prstGeom prst="rect">
            <a:avLst/>
          </a:prstGeom>
        </p:spPr>
        <p:txBody>
          <a:bodyPr anchor="t">
            <a:noAutofit/>
          </a:bodyPr>
          <a:lstStyle>
            <a:lvl1pPr algn="l">
              <a:lnSpc>
                <a:spcPts val="5600"/>
              </a:lnSpc>
              <a:defRPr sz="3200" b="1" baseline="0">
                <a:solidFill>
                  <a:srgbClr val="1B4297"/>
                </a:solidFill>
                <a:latin typeface="Georgia" panose="02040502050405020303" pitchFamily="18" charset="0"/>
              </a:defRPr>
            </a:lvl1pPr>
          </a:lstStyle>
          <a:p>
            <a:r>
              <a:rPr lang="en-US" dirty="0"/>
              <a:t>Presentation Title Here</a:t>
            </a:r>
          </a:p>
        </p:txBody>
      </p:sp>
      <p:sp>
        <p:nvSpPr>
          <p:cNvPr id="17" name="Subtitle 2"/>
          <p:cNvSpPr>
            <a:spLocks noGrp="1"/>
          </p:cNvSpPr>
          <p:nvPr>
            <p:ph type="subTitle" idx="1" hasCustomPrompt="1"/>
          </p:nvPr>
        </p:nvSpPr>
        <p:spPr>
          <a:xfrm>
            <a:off x="1091845" y="1200589"/>
            <a:ext cx="7805529" cy="981377"/>
          </a:xfrm>
          <a:prstGeom prst="rect">
            <a:avLst/>
          </a:prstGeom>
        </p:spPr>
        <p:txBody>
          <a:bodyPr>
            <a:normAutofit/>
          </a:bodyPr>
          <a:lstStyle>
            <a:lvl1pPr marL="0" indent="0" algn="l">
              <a:buNone/>
              <a:defRPr sz="2000" b="1" baseline="0">
                <a:solidFill>
                  <a:srgbClr val="1B429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912" y="4502474"/>
            <a:ext cx="3267891" cy="1842247"/>
          </a:xfrm>
          <a:prstGeom prst="rect">
            <a:avLst/>
          </a:prstGeom>
        </p:spPr>
      </p:pic>
    </p:spTree>
    <p:extLst>
      <p:ext uri="{BB962C8B-B14F-4D97-AF65-F5344CB8AC3E}">
        <p14:creationId xmlns:p14="http://schemas.microsoft.com/office/powerpoint/2010/main" val="109082873"/>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_Op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Title 1"/>
          <p:cNvSpPr>
            <a:spLocks noGrp="1"/>
          </p:cNvSpPr>
          <p:nvPr>
            <p:ph type="ctrTitle" hasCustomPrompt="1"/>
          </p:nvPr>
        </p:nvSpPr>
        <p:spPr>
          <a:xfrm>
            <a:off x="1091846"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34" name="Subtitle 2"/>
          <p:cNvSpPr>
            <a:spLocks noGrp="1"/>
          </p:cNvSpPr>
          <p:nvPr>
            <p:ph type="subTitle" idx="1" hasCustomPrompt="1"/>
          </p:nvPr>
        </p:nvSpPr>
        <p:spPr>
          <a:xfrm>
            <a:off x="1091846"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912" y="4502474"/>
            <a:ext cx="3267891" cy="1842247"/>
          </a:xfrm>
          <a:prstGeom prst="rect">
            <a:avLst/>
          </a:prstGeom>
        </p:spPr>
      </p:pic>
    </p:spTree>
    <p:extLst>
      <p:ext uri="{BB962C8B-B14F-4D97-AF65-F5344CB8AC3E}">
        <p14:creationId xmlns:p14="http://schemas.microsoft.com/office/powerpoint/2010/main" val="798137131"/>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_Op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Title 1"/>
          <p:cNvSpPr>
            <a:spLocks noGrp="1"/>
          </p:cNvSpPr>
          <p:nvPr>
            <p:ph type="ctrTitle" hasCustomPrompt="1"/>
          </p:nvPr>
        </p:nvSpPr>
        <p:spPr>
          <a:xfrm>
            <a:off x="1091846"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27" name="Subtitle 2"/>
          <p:cNvSpPr>
            <a:spLocks noGrp="1"/>
          </p:cNvSpPr>
          <p:nvPr>
            <p:ph type="subTitle" idx="1" hasCustomPrompt="1"/>
          </p:nvPr>
        </p:nvSpPr>
        <p:spPr>
          <a:xfrm>
            <a:off x="1091846"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912" y="4502473"/>
            <a:ext cx="3267891" cy="1842246"/>
          </a:xfrm>
          <a:prstGeom prst="rect">
            <a:avLst/>
          </a:prstGeom>
        </p:spPr>
      </p:pic>
    </p:spTree>
    <p:extLst>
      <p:ext uri="{BB962C8B-B14F-4D97-AF65-F5344CB8AC3E}">
        <p14:creationId xmlns:p14="http://schemas.microsoft.com/office/powerpoint/2010/main" val="3310544762"/>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1E69D2"/>
        </a:solidFill>
        <a:effectLst/>
      </p:bgPr>
    </p:bg>
    <p:spTree>
      <p:nvGrpSpPr>
        <p:cNvPr id="1" name=""/>
        <p:cNvGrpSpPr/>
        <p:nvPr/>
      </p:nvGrpSpPr>
      <p:grpSpPr>
        <a:xfrm>
          <a:off x="0" y="0"/>
          <a:ext cx="0" cy="0"/>
          <a:chOff x="0" y="0"/>
          <a:chExt cx="0" cy="0"/>
        </a:xfrm>
      </p:grpSpPr>
      <p:sp>
        <p:nvSpPr>
          <p:cNvPr id="11" name="Title 13"/>
          <p:cNvSpPr>
            <a:spLocks noGrp="1"/>
          </p:cNvSpPr>
          <p:nvPr>
            <p:ph type="title" hasCustomPrompt="1"/>
          </p:nvPr>
        </p:nvSpPr>
        <p:spPr>
          <a:xfrm>
            <a:off x="609600" y="3125424"/>
            <a:ext cx="10972800" cy="604575"/>
          </a:xfrm>
          <a:prstGeom prst="rect">
            <a:avLst/>
          </a:prstGeom>
        </p:spPr>
        <p:txBody>
          <a:bodyPr>
            <a:noAutofit/>
          </a:bodyPr>
          <a:lstStyle>
            <a:lvl1pPr marL="0" algn="ctr" defTabSz="914400" rtl="0" eaLnBrk="1" latinLnBrk="0" hangingPunct="1">
              <a:lnSpc>
                <a:spcPts val="5600"/>
              </a:lnSpc>
              <a:spcBef>
                <a:spcPct val="0"/>
              </a:spcBef>
              <a:buNone/>
              <a:defRPr lang="en-US" sz="5400" b="1" kern="1200" dirty="0">
                <a:solidFill>
                  <a:schemeClr val="bg1"/>
                </a:solidFill>
                <a:latin typeface="Georgia" panose="02040502050405020303" pitchFamily="18" charset="0"/>
                <a:ea typeface="+mj-ea"/>
                <a:cs typeface="+mj-cs"/>
              </a:defRPr>
            </a:lvl1pPr>
          </a:lstStyle>
          <a:p>
            <a:r>
              <a:rPr lang="en-US" dirty="0"/>
              <a:t>Section Title Here</a:t>
            </a:r>
          </a:p>
        </p:txBody>
      </p:sp>
      <p:cxnSp>
        <p:nvCxnSpPr>
          <p:cNvPr id="14" name="Straight Connector 13"/>
          <p:cNvCxnSpPr/>
          <p:nvPr userDrawn="1"/>
        </p:nvCxnSpPr>
        <p:spPr>
          <a:xfrm flipV="1">
            <a:off x="5486400" y="4021814"/>
            <a:ext cx="1219200"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Tree>
    <p:extLst>
      <p:ext uri="{BB962C8B-B14F-4D97-AF65-F5344CB8AC3E}">
        <p14:creationId xmlns:p14="http://schemas.microsoft.com/office/powerpoint/2010/main" val="307193928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5842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6" name="Rectangle 15"/>
          <p:cNvSpPr/>
          <p:nvPr userDrawn="1"/>
        </p:nvSpPr>
        <p:spPr>
          <a:xfrm flipV="1">
            <a:off x="0" y="0"/>
            <a:ext cx="12192000" cy="4052804"/>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3"/>
          <p:cNvSpPr>
            <a:spLocks noGrp="1"/>
          </p:cNvSpPr>
          <p:nvPr>
            <p:ph type="title" hasCustomPrompt="1"/>
          </p:nvPr>
        </p:nvSpPr>
        <p:spPr>
          <a:xfrm>
            <a:off x="1219200" y="457201"/>
            <a:ext cx="9753600" cy="3138407"/>
          </a:xfrm>
          <a:prstGeom prst="rect">
            <a:avLst/>
          </a:prstGeom>
        </p:spPr>
        <p:txBody>
          <a:bodyPr anchor="ctr">
            <a:noAutofit/>
          </a:bodyPr>
          <a:lstStyle>
            <a:lvl1pPr marL="0" algn="ctr" defTabSz="914400" rtl="0" eaLnBrk="1" latinLnBrk="0" hangingPunct="1">
              <a:lnSpc>
                <a:spcPct val="100000"/>
              </a:lnSpc>
              <a:spcBef>
                <a:spcPct val="0"/>
              </a:spcBef>
              <a:buNone/>
              <a:defRPr lang="en-US" sz="3000" b="1" kern="1200" baseline="0" dirty="0">
                <a:solidFill>
                  <a:schemeClr val="bg1"/>
                </a:solidFill>
                <a:latin typeface="Georgia" panose="02040502050405020303" pitchFamily="18" charset="0"/>
                <a:ea typeface="+mj-ea"/>
                <a:cs typeface="+mj-cs"/>
              </a:defRPr>
            </a:lvl1pPr>
          </a:lstStyle>
          <a:p>
            <a:r>
              <a:rPr lang="en-US" dirty="0"/>
              <a:t>“Quote Here.”</a:t>
            </a:r>
          </a:p>
        </p:txBody>
      </p:sp>
      <p:sp>
        <p:nvSpPr>
          <p:cNvPr id="15" name="Subtitle 2"/>
          <p:cNvSpPr>
            <a:spLocks noGrp="1"/>
          </p:cNvSpPr>
          <p:nvPr>
            <p:ph type="subTitle" idx="1" hasCustomPrompt="1"/>
          </p:nvPr>
        </p:nvSpPr>
        <p:spPr>
          <a:xfrm>
            <a:off x="619932" y="4646219"/>
            <a:ext cx="10972800" cy="981377"/>
          </a:xfrm>
          <a:prstGeom prst="rect">
            <a:avLst/>
          </a:prstGeom>
        </p:spPr>
        <p:txBody>
          <a:bodyPr>
            <a:normAutofit/>
          </a:bodyPr>
          <a:lstStyle>
            <a:lvl1pPr marL="0" indent="0" algn="ctr">
              <a:lnSpc>
                <a:spcPts val="1400"/>
              </a:lnSpc>
              <a:buNone/>
              <a:defRPr sz="2000" b="1" baseline="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p>
          <a:p>
            <a:r>
              <a:rPr lang="en-US" dirty="0"/>
              <a:t>Title, Company</a:t>
            </a:r>
          </a:p>
        </p:txBody>
      </p:sp>
      <p:cxnSp>
        <p:nvCxnSpPr>
          <p:cNvPr id="20" name="Straight Connector 19"/>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lgn="r"/>
              <a:t>‹#›</a:t>
            </a:fld>
            <a:endParaRPr lang="en-US" sz="1800" b="1" dirty="0">
              <a:solidFill>
                <a:schemeClr val="tx2"/>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1876832170"/>
      </p:ext>
    </p:extLst>
  </p:cSld>
  <p:clrMapOvr>
    <a:masterClrMapping/>
  </p:clrMapOvr>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_Opt 1_1 Line">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894496"/>
            <a:ext cx="111252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8" name="Straight Connector 7"/>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25" name="Text Placeholder 24"/>
          <p:cNvSpPr>
            <a:spLocks noGrp="1"/>
          </p:cNvSpPr>
          <p:nvPr>
            <p:ph type="body" sz="quarter" idx="11"/>
          </p:nvPr>
        </p:nvSpPr>
        <p:spPr>
          <a:xfrm>
            <a:off x="457200" y="1897812"/>
            <a:ext cx="11125200" cy="381718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989552959"/>
      </p:ext>
    </p:extLst>
  </p:cSld>
  <p:clrMapOvr>
    <a:masterClrMapping/>
  </p:clrMapOvr>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and Content_Opt 1_2 Lines">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894495"/>
            <a:ext cx="111252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8" name="Straight Connector 7"/>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25" name="Text Placeholder 24"/>
          <p:cNvSpPr>
            <a:spLocks noGrp="1"/>
          </p:cNvSpPr>
          <p:nvPr>
            <p:ph type="body" sz="quarter" idx="11"/>
          </p:nvPr>
        </p:nvSpPr>
        <p:spPr>
          <a:xfrm>
            <a:off x="457200" y="2389518"/>
            <a:ext cx="1112520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2592687530"/>
      </p:ext>
    </p:extLst>
  </p:cSld>
  <p:clrMapOvr>
    <a:masterClrMapping/>
  </p:clrMapOvr>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Title and Content_Opt 1_3 Lines">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894495"/>
            <a:ext cx="111252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8" name="Straight Connector 7"/>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25" name="Text Placeholder 24"/>
          <p:cNvSpPr>
            <a:spLocks noGrp="1"/>
          </p:cNvSpPr>
          <p:nvPr>
            <p:ph type="body" sz="quarter" idx="11"/>
          </p:nvPr>
        </p:nvSpPr>
        <p:spPr>
          <a:xfrm>
            <a:off x="457200" y="2708694"/>
            <a:ext cx="1112520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1641245576"/>
      </p:ext>
    </p:extLst>
  </p:cSld>
  <p:clrMapOvr>
    <a:masterClrMapping/>
  </p:clrMapOvr>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_Opt 2_1 Line">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4"/>
          <p:cNvSpPr>
            <a:spLocks noGrp="1"/>
          </p:cNvSpPr>
          <p:nvPr>
            <p:ph type="body" sz="quarter" idx="11"/>
          </p:nvPr>
        </p:nvSpPr>
        <p:spPr>
          <a:xfrm>
            <a:off x="465117" y="1924051"/>
            <a:ext cx="11125200" cy="3790950"/>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10" name="Title 13"/>
          <p:cNvSpPr>
            <a:spLocks noGrp="1"/>
          </p:cNvSpPr>
          <p:nvPr>
            <p:ph type="title" hasCustomPrompt="1"/>
          </p:nvPr>
        </p:nvSpPr>
        <p:spPr>
          <a:xfrm>
            <a:off x="457200" y="894496"/>
            <a:ext cx="111252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5" name="Straight Connector 14"/>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6"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2591764178"/>
      </p:ext>
    </p:extLst>
  </p:cSld>
  <p:clrMapOvr>
    <a:masterClrMapping/>
  </p:clrMapOvr>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itle and Content_Opt 2_2 Lines">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894495"/>
            <a:ext cx="111252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8" name="Straight Connector 7"/>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25" name="Text Placeholder 24"/>
          <p:cNvSpPr>
            <a:spLocks noGrp="1"/>
          </p:cNvSpPr>
          <p:nvPr>
            <p:ph type="body" sz="quarter" idx="11"/>
          </p:nvPr>
        </p:nvSpPr>
        <p:spPr>
          <a:xfrm>
            <a:off x="457200" y="2389518"/>
            <a:ext cx="11125200" cy="3325483"/>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940242872"/>
      </p:ext>
    </p:extLst>
  </p:cSld>
  <p:clrMapOvr>
    <a:masterClrMapping/>
  </p:clrMapOvr>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Title and Content_Opt 2_3 Lines">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894495"/>
            <a:ext cx="111252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8" name="Straight Connector 7"/>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25" name="Text Placeholder 24"/>
          <p:cNvSpPr>
            <a:spLocks noGrp="1"/>
          </p:cNvSpPr>
          <p:nvPr>
            <p:ph type="body" sz="quarter" idx="11"/>
          </p:nvPr>
        </p:nvSpPr>
        <p:spPr>
          <a:xfrm>
            <a:off x="457200" y="2708694"/>
            <a:ext cx="11125200" cy="3006306"/>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1432601382"/>
      </p:ext>
    </p:extLst>
  </p:cSld>
  <p:clrMapOvr>
    <a:masterClrMapping/>
  </p:clrMapOvr>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_1 Line">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10" name="Title 13"/>
          <p:cNvSpPr>
            <a:spLocks noGrp="1"/>
          </p:cNvSpPr>
          <p:nvPr>
            <p:ph type="title" hasCustomPrompt="1"/>
          </p:nvPr>
        </p:nvSpPr>
        <p:spPr>
          <a:xfrm>
            <a:off x="457200" y="894496"/>
            <a:ext cx="111252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5" name="Straight Connector 14"/>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6"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2742949064"/>
      </p:ext>
    </p:extLst>
  </p:cSld>
  <p:clrMapOvr>
    <a:masterClrMapping/>
  </p:clrMapOvr>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Only_2 Lines">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8" name="Title 13"/>
          <p:cNvSpPr>
            <a:spLocks noGrp="1"/>
          </p:cNvSpPr>
          <p:nvPr>
            <p:ph type="title" hasCustomPrompt="1"/>
          </p:nvPr>
        </p:nvSpPr>
        <p:spPr>
          <a:xfrm>
            <a:off x="457200" y="894495"/>
            <a:ext cx="111252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9" name="Straight Connector 8"/>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4"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2594088101"/>
      </p:ext>
    </p:extLst>
  </p:cSld>
  <p:clrMapOvr>
    <a:masterClrMapping/>
  </p:clrMapOvr>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Title Only_3 Lines">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cxnSp>
        <p:nvCxnSpPr>
          <p:cNvPr id="9" name="Straight Connector 8"/>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4"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0" name="Title 13"/>
          <p:cNvSpPr>
            <a:spLocks noGrp="1"/>
          </p:cNvSpPr>
          <p:nvPr>
            <p:ph type="title" hasCustomPrompt="1"/>
          </p:nvPr>
        </p:nvSpPr>
        <p:spPr>
          <a:xfrm>
            <a:off x="457200" y="894495"/>
            <a:ext cx="111252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402180948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5395"/>
            <a:ext cx="6502400" cy="799306"/>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600200"/>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7620000" y="173196"/>
            <a:ext cx="3291840" cy="300831"/>
          </a:xfrm>
        </p:spPr>
        <p:txBody>
          <a:bodyPr/>
          <a:lstStyle>
            <a:lvl1pPr>
              <a:defRPr/>
            </a:lvl1pPr>
          </a:lstStyle>
          <a:p>
            <a:r>
              <a:rPr lang="en-US" dirty="0"/>
              <a:t>www.website.com</a:t>
            </a:r>
          </a:p>
        </p:txBody>
      </p:sp>
      <p:sp>
        <p:nvSpPr>
          <p:cNvPr id="6" name="Slide Number Placeholder 5"/>
          <p:cNvSpPr>
            <a:spLocks noGrp="1"/>
          </p:cNvSpPr>
          <p:nvPr>
            <p:ph type="sldNum" sz="quarter" idx="12"/>
          </p:nvPr>
        </p:nvSpPr>
        <p:spPr/>
        <p:txBody>
          <a:body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4053212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49446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_Icon_1 Line">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24"/>
          <p:cNvSpPr>
            <a:spLocks noGrp="1"/>
          </p:cNvSpPr>
          <p:nvPr>
            <p:ph type="body" sz="quarter" idx="11"/>
          </p:nvPr>
        </p:nvSpPr>
        <p:spPr>
          <a:xfrm>
            <a:off x="457200" y="2066926"/>
            <a:ext cx="524256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sp>
        <p:nvSpPr>
          <p:cNvPr id="13" name="Title 13"/>
          <p:cNvSpPr>
            <a:spLocks noGrp="1"/>
          </p:cNvSpPr>
          <p:nvPr>
            <p:ph type="title" hasCustomPrompt="1"/>
          </p:nvPr>
        </p:nvSpPr>
        <p:spPr>
          <a:xfrm>
            <a:off x="457200" y="894496"/>
            <a:ext cx="524256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4" name="Straight Connector 13"/>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457200"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6970545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and Content_Icon_2 Lines">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sp>
        <p:nvSpPr>
          <p:cNvPr id="16" name="Title 13"/>
          <p:cNvSpPr>
            <a:spLocks noGrp="1"/>
          </p:cNvSpPr>
          <p:nvPr>
            <p:ph type="title" hasCustomPrompt="1"/>
          </p:nvPr>
        </p:nvSpPr>
        <p:spPr>
          <a:xfrm>
            <a:off x="457200" y="894495"/>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7" name="Straight Connector 16"/>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8" name="Text Placeholder 22"/>
          <p:cNvSpPr>
            <a:spLocks noGrp="1"/>
          </p:cNvSpPr>
          <p:nvPr>
            <p:ph type="body" sz="quarter" idx="10" hasCustomPrompt="1"/>
          </p:nvPr>
        </p:nvSpPr>
        <p:spPr>
          <a:xfrm>
            <a:off x="457200"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9" name="Text Placeholder 24"/>
          <p:cNvSpPr>
            <a:spLocks noGrp="1"/>
          </p:cNvSpPr>
          <p:nvPr>
            <p:ph type="body" sz="quarter" idx="11"/>
          </p:nvPr>
        </p:nvSpPr>
        <p:spPr>
          <a:xfrm>
            <a:off x="457200" y="2389518"/>
            <a:ext cx="524256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29218921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Title and Content_Icon_3 Lines">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sp>
        <p:nvSpPr>
          <p:cNvPr id="10" name="Title 13"/>
          <p:cNvSpPr>
            <a:spLocks noGrp="1"/>
          </p:cNvSpPr>
          <p:nvPr>
            <p:ph type="title" hasCustomPrompt="1"/>
          </p:nvPr>
        </p:nvSpPr>
        <p:spPr>
          <a:xfrm>
            <a:off x="457200" y="894495"/>
            <a:ext cx="524256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3" name="Straight Connector 12"/>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4" name="Text Placeholder 22"/>
          <p:cNvSpPr>
            <a:spLocks noGrp="1"/>
          </p:cNvSpPr>
          <p:nvPr>
            <p:ph type="body" sz="quarter" idx="10" hasCustomPrompt="1"/>
          </p:nvPr>
        </p:nvSpPr>
        <p:spPr>
          <a:xfrm>
            <a:off x="457200"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5" name="Text Placeholder 24"/>
          <p:cNvSpPr>
            <a:spLocks noGrp="1"/>
          </p:cNvSpPr>
          <p:nvPr>
            <p:ph type="body" sz="quarter" idx="11"/>
          </p:nvPr>
        </p:nvSpPr>
        <p:spPr>
          <a:xfrm>
            <a:off x="457200" y="2708694"/>
            <a:ext cx="524256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4759665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_One Photo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en-US"/>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16" name="Text Placeholder 24"/>
          <p:cNvSpPr>
            <a:spLocks noGrp="1"/>
          </p:cNvSpPr>
          <p:nvPr>
            <p:ph type="body" sz="quarter" idx="14"/>
          </p:nvPr>
        </p:nvSpPr>
        <p:spPr>
          <a:xfrm>
            <a:off x="6572552" y="2066926"/>
            <a:ext cx="524256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p:cNvCxnSpPr/>
          <p:nvPr userDrawn="1"/>
        </p:nvCxnSpPr>
        <p:spPr>
          <a:xfrm flipV="1">
            <a:off x="6724952"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10" hasCustomPrompt="1"/>
          </p:nvPr>
        </p:nvSpPr>
        <p:spPr>
          <a:xfrm>
            <a:off x="6572552"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20" name="Title 13"/>
          <p:cNvSpPr>
            <a:spLocks noGrp="1"/>
          </p:cNvSpPr>
          <p:nvPr>
            <p:ph type="title" hasCustomPrompt="1"/>
          </p:nvPr>
        </p:nvSpPr>
        <p:spPr>
          <a:xfrm>
            <a:off x="6572552" y="894496"/>
            <a:ext cx="5242560" cy="715981"/>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41365062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itle and Content_One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en-US"/>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13" name="Title 13"/>
          <p:cNvSpPr>
            <a:spLocks noGrp="1"/>
          </p:cNvSpPr>
          <p:nvPr>
            <p:ph type="title" hasCustomPrompt="1"/>
          </p:nvPr>
        </p:nvSpPr>
        <p:spPr>
          <a:xfrm>
            <a:off x="6572552" y="894495"/>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4" name="Straight Connector 13"/>
          <p:cNvCxnSpPr/>
          <p:nvPr userDrawn="1"/>
        </p:nvCxnSpPr>
        <p:spPr>
          <a:xfrm flipV="1">
            <a:off x="6724952"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5" hasCustomPrompt="1"/>
          </p:nvPr>
        </p:nvSpPr>
        <p:spPr>
          <a:xfrm>
            <a:off x="6572552"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20" name="Text Placeholder 24"/>
          <p:cNvSpPr>
            <a:spLocks noGrp="1"/>
          </p:cNvSpPr>
          <p:nvPr>
            <p:ph type="body" sz="quarter" idx="11"/>
          </p:nvPr>
        </p:nvSpPr>
        <p:spPr>
          <a:xfrm>
            <a:off x="6572552" y="2389518"/>
            <a:ext cx="524256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59273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and Content_One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en-US"/>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cxnSp>
        <p:nvCxnSpPr>
          <p:cNvPr id="17" name="Straight Connector 16"/>
          <p:cNvCxnSpPr/>
          <p:nvPr userDrawn="1"/>
        </p:nvCxnSpPr>
        <p:spPr>
          <a:xfrm flipV="1">
            <a:off x="6724952"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8" name="Text Placeholder 22"/>
          <p:cNvSpPr>
            <a:spLocks noGrp="1"/>
          </p:cNvSpPr>
          <p:nvPr>
            <p:ph type="body" sz="quarter" idx="10" hasCustomPrompt="1"/>
          </p:nvPr>
        </p:nvSpPr>
        <p:spPr>
          <a:xfrm>
            <a:off x="6572552"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9" name="Text Placeholder 24"/>
          <p:cNvSpPr>
            <a:spLocks noGrp="1"/>
          </p:cNvSpPr>
          <p:nvPr>
            <p:ph type="body" sz="quarter" idx="16"/>
          </p:nvPr>
        </p:nvSpPr>
        <p:spPr>
          <a:xfrm>
            <a:off x="6572552" y="2708694"/>
            <a:ext cx="524256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3"/>
          <p:cNvSpPr>
            <a:spLocks noGrp="1"/>
          </p:cNvSpPr>
          <p:nvPr>
            <p:ph type="title" hasCustomPrompt="1"/>
          </p:nvPr>
        </p:nvSpPr>
        <p:spPr>
          <a:xfrm>
            <a:off x="6572552" y="894495"/>
            <a:ext cx="5242560" cy="1357750"/>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17160085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itle and Content_One Photo_1 Line_Ascension Logo">
    <p:spTree>
      <p:nvGrpSpPr>
        <p:cNvPr id="1" name=""/>
        <p:cNvGrpSpPr/>
        <p:nvPr/>
      </p:nvGrpSpPr>
      <p:grpSpPr>
        <a:xfrm>
          <a:off x="0" y="0"/>
          <a:ext cx="0" cy="0"/>
          <a:chOff x="0" y="0"/>
          <a:chExt cx="0" cy="0"/>
        </a:xfrm>
      </p:grpSpPr>
      <p:sp>
        <p:nvSpPr>
          <p:cNvPr id="11" name="Rectangle 10"/>
          <p:cNvSpPr/>
          <p:nvPr userDrawn="1"/>
        </p:nvSpPr>
        <p:spPr>
          <a:xfrm>
            <a:off x="0" y="5880295"/>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sz="quarter" idx="12"/>
          </p:nvPr>
        </p:nvSpPr>
        <p:spPr>
          <a:xfrm>
            <a:off x="0" y="1"/>
            <a:ext cx="6096000" cy="5880294"/>
          </a:xfrm>
          <a:prstGeom prst="rect">
            <a:avLst/>
          </a:prstGeom>
        </p:spPr>
        <p:txBody>
          <a:bodyPr/>
          <a:lstStyle/>
          <a:p>
            <a:endParaRPr lang="en-US"/>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sp>
        <p:nvSpPr>
          <p:cNvPr id="16" name="Text Placeholder 24"/>
          <p:cNvSpPr>
            <a:spLocks noGrp="1"/>
          </p:cNvSpPr>
          <p:nvPr>
            <p:ph type="body" sz="quarter" idx="14"/>
          </p:nvPr>
        </p:nvSpPr>
        <p:spPr>
          <a:xfrm>
            <a:off x="6572552" y="2066926"/>
            <a:ext cx="524256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p:cNvCxnSpPr/>
          <p:nvPr userDrawn="1"/>
        </p:nvCxnSpPr>
        <p:spPr>
          <a:xfrm flipV="1">
            <a:off x="6724952"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10" hasCustomPrompt="1"/>
          </p:nvPr>
        </p:nvSpPr>
        <p:spPr>
          <a:xfrm>
            <a:off x="6572552"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0" name="Title 13"/>
          <p:cNvSpPr>
            <a:spLocks noGrp="1"/>
          </p:cNvSpPr>
          <p:nvPr>
            <p:ph type="title" hasCustomPrompt="1"/>
          </p:nvPr>
        </p:nvSpPr>
        <p:spPr>
          <a:xfrm>
            <a:off x="6572552" y="894496"/>
            <a:ext cx="5242560" cy="715981"/>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Tree>
    <p:extLst>
      <p:ext uri="{BB962C8B-B14F-4D97-AF65-F5344CB8AC3E}">
        <p14:creationId xmlns:p14="http://schemas.microsoft.com/office/powerpoint/2010/main" val="42581936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Title and Content_One Photo_2 Lines_Ascension Logo">
    <p:spTree>
      <p:nvGrpSpPr>
        <p:cNvPr id="1" name=""/>
        <p:cNvGrpSpPr/>
        <p:nvPr/>
      </p:nvGrpSpPr>
      <p:grpSpPr>
        <a:xfrm>
          <a:off x="0" y="0"/>
          <a:ext cx="0" cy="0"/>
          <a:chOff x="0" y="0"/>
          <a:chExt cx="0" cy="0"/>
        </a:xfrm>
      </p:grpSpPr>
      <p:sp>
        <p:nvSpPr>
          <p:cNvPr id="13" name="Title 13"/>
          <p:cNvSpPr>
            <a:spLocks noGrp="1"/>
          </p:cNvSpPr>
          <p:nvPr>
            <p:ph type="title" hasCustomPrompt="1"/>
          </p:nvPr>
        </p:nvSpPr>
        <p:spPr>
          <a:xfrm>
            <a:off x="6572552" y="894495"/>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4" name="Straight Connector 13"/>
          <p:cNvCxnSpPr/>
          <p:nvPr userDrawn="1"/>
        </p:nvCxnSpPr>
        <p:spPr>
          <a:xfrm flipV="1">
            <a:off x="6724952"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5" hasCustomPrompt="1"/>
          </p:nvPr>
        </p:nvSpPr>
        <p:spPr>
          <a:xfrm>
            <a:off x="6572552"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20" name="Text Placeholder 24"/>
          <p:cNvSpPr>
            <a:spLocks noGrp="1"/>
          </p:cNvSpPr>
          <p:nvPr>
            <p:ph type="body" sz="quarter" idx="11"/>
          </p:nvPr>
        </p:nvSpPr>
        <p:spPr>
          <a:xfrm>
            <a:off x="6572552" y="2389518"/>
            <a:ext cx="524256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2"/>
          </p:nvPr>
        </p:nvSpPr>
        <p:spPr>
          <a:xfrm>
            <a:off x="0" y="1"/>
            <a:ext cx="6096000" cy="5880294"/>
          </a:xfrm>
          <a:prstGeom prst="rect">
            <a:avLst/>
          </a:prstGeom>
        </p:spPr>
        <p:txBody>
          <a:bodyPr/>
          <a:lstStyle/>
          <a:p>
            <a:endParaRPr lang="en-US"/>
          </a:p>
        </p:txBody>
      </p:sp>
      <p:sp>
        <p:nvSpPr>
          <p:cNvPr id="12" name="Rectangle 11"/>
          <p:cNvSpPr/>
          <p:nvPr userDrawn="1"/>
        </p:nvSpPr>
        <p:spPr>
          <a:xfrm>
            <a:off x="0" y="5880295"/>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Tree>
    <p:extLst>
      <p:ext uri="{BB962C8B-B14F-4D97-AF65-F5344CB8AC3E}">
        <p14:creationId xmlns:p14="http://schemas.microsoft.com/office/powerpoint/2010/main" val="39011712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Title and Content_One Photo_2 Lines_Ascension Logo">
    <p:spTree>
      <p:nvGrpSpPr>
        <p:cNvPr id="1" name=""/>
        <p:cNvGrpSpPr/>
        <p:nvPr/>
      </p:nvGrpSpPr>
      <p:grpSpPr>
        <a:xfrm>
          <a:off x="0" y="0"/>
          <a:ext cx="0" cy="0"/>
          <a:chOff x="0" y="0"/>
          <a:chExt cx="0" cy="0"/>
        </a:xfrm>
      </p:grpSpPr>
      <p:cxnSp>
        <p:nvCxnSpPr>
          <p:cNvPr id="17" name="Straight Connector 16"/>
          <p:cNvCxnSpPr/>
          <p:nvPr userDrawn="1"/>
        </p:nvCxnSpPr>
        <p:spPr>
          <a:xfrm flipV="1">
            <a:off x="6724952"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8" name="Text Placeholder 22"/>
          <p:cNvSpPr>
            <a:spLocks noGrp="1"/>
          </p:cNvSpPr>
          <p:nvPr>
            <p:ph type="body" sz="quarter" idx="10" hasCustomPrompt="1"/>
          </p:nvPr>
        </p:nvSpPr>
        <p:spPr>
          <a:xfrm>
            <a:off x="6572552"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9" name="Text Placeholder 24"/>
          <p:cNvSpPr>
            <a:spLocks noGrp="1"/>
          </p:cNvSpPr>
          <p:nvPr>
            <p:ph type="body" sz="quarter" idx="16"/>
          </p:nvPr>
        </p:nvSpPr>
        <p:spPr>
          <a:xfrm>
            <a:off x="6572552" y="2708694"/>
            <a:ext cx="524256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2"/>
          </p:nvPr>
        </p:nvSpPr>
        <p:spPr>
          <a:xfrm>
            <a:off x="0" y="1"/>
            <a:ext cx="6096000" cy="5880294"/>
          </a:xfrm>
          <a:prstGeom prst="rect">
            <a:avLst/>
          </a:prstGeom>
        </p:spPr>
        <p:txBody>
          <a:bodyPr/>
          <a:lstStyle/>
          <a:p>
            <a:endParaRPr lang="en-US"/>
          </a:p>
        </p:txBody>
      </p:sp>
      <p:sp>
        <p:nvSpPr>
          <p:cNvPr id="11" name="Title 13"/>
          <p:cNvSpPr>
            <a:spLocks noGrp="1"/>
          </p:cNvSpPr>
          <p:nvPr>
            <p:ph type="title" hasCustomPrompt="1"/>
          </p:nvPr>
        </p:nvSpPr>
        <p:spPr>
          <a:xfrm>
            <a:off x="6572552" y="894495"/>
            <a:ext cx="5242560" cy="1357750"/>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3" name="Rectangle 12"/>
          <p:cNvSpPr/>
          <p:nvPr userDrawn="1"/>
        </p:nvSpPr>
        <p:spPr>
          <a:xfrm>
            <a:off x="0" y="5880295"/>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sz="1800" b="1" dirty="0">
              <a:solidFill>
                <a:schemeClr val="bg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Tree>
    <p:extLst>
      <p:ext uri="{BB962C8B-B14F-4D97-AF65-F5344CB8AC3E}">
        <p14:creationId xmlns:p14="http://schemas.microsoft.com/office/powerpoint/2010/main" val="18910364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_Two Photo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37906"/>
          </a:xfrm>
          <a:prstGeom prst="rect">
            <a:avLst/>
          </a:prstGeom>
        </p:spPr>
        <p:txBody>
          <a:bodyPr/>
          <a:lstStyle/>
          <a:p>
            <a:endParaRPr lang="en-US" dirty="0"/>
          </a:p>
        </p:txBody>
      </p:sp>
      <p:sp>
        <p:nvSpPr>
          <p:cNvPr id="11" name="Picture Placeholder 2"/>
          <p:cNvSpPr>
            <a:spLocks noGrp="1"/>
          </p:cNvSpPr>
          <p:nvPr>
            <p:ph type="pic" sz="quarter" idx="13"/>
          </p:nvPr>
        </p:nvSpPr>
        <p:spPr>
          <a:xfrm>
            <a:off x="6096000" y="3437906"/>
            <a:ext cx="6096000" cy="3420094"/>
          </a:xfrm>
          <a:prstGeom prst="rect">
            <a:avLst/>
          </a:prstGeom>
        </p:spPr>
        <p:txBody>
          <a:bodyPr/>
          <a:lstStyle/>
          <a:p>
            <a:endParaRPr lang="en-US" dirty="0"/>
          </a:p>
        </p:txBody>
      </p:sp>
      <p:sp>
        <p:nvSpPr>
          <p:cNvPr id="12" name="Text Placeholder 24"/>
          <p:cNvSpPr>
            <a:spLocks noGrp="1"/>
          </p:cNvSpPr>
          <p:nvPr>
            <p:ph type="body" sz="quarter" idx="11"/>
          </p:nvPr>
        </p:nvSpPr>
        <p:spPr>
          <a:xfrm>
            <a:off x="457200" y="2066926"/>
            <a:ext cx="524256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3"/>
          <p:cNvSpPr>
            <a:spLocks noGrp="1"/>
          </p:cNvSpPr>
          <p:nvPr>
            <p:ph type="title" hasCustomPrompt="1"/>
          </p:nvPr>
        </p:nvSpPr>
        <p:spPr>
          <a:xfrm>
            <a:off x="457200" y="894496"/>
            <a:ext cx="524256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8" name="Straight Connector 17"/>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10" hasCustomPrompt="1"/>
          </p:nvPr>
        </p:nvSpPr>
        <p:spPr>
          <a:xfrm>
            <a:off x="457200"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371995738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4040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and Content_Two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37906"/>
          </a:xfrm>
          <a:prstGeom prst="rect">
            <a:avLst/>
          </a:prstGeom>
        </p:spPr>
        <p:txBody>
          <a:bodyPr/>
          <a:lstStyle/>
          <a:p>
            <a:endParaRPr lang="en-US" dirty="0"/>
          </a:p>
        </p:txBody>
      </p:sp>
      <p:sp>
        <p:nvSpPr>
          <p:cNvPr id="11" name="Picture Placeholder 2"/>
          <p:cNvSpPr>
            <a:spLocks noGrp="1"/>
          </p:cNvSpPr>
          <p:nvPr>
            <p:ph type="pic" sz="quarter" idx="13"/>
          </p:nvPr>
        </p:nvSpPr>
        <p:spPr>
          <a:xfrm>
            <a:off x="6096000" y="3437906"/>
            <a:ext cx="6096000" cy="3420094"/>
          </a:xfrm>
          <a:prstGeom prst="rect">
            <a:avLst/>
          </a:prstGeom>
        </p:spPr>
        <p:txBody>
          <a:bodyPr/>
          <a:lstStyle/>
          <a:p>
            <a:endParaRPr lang="en-US" dirty="0"/>
          </a:p>
        </p:txBody>
      </p:sp>
      <p:sp>
        <p:nvSpPr>
          <p:cNvPr id="9" name="Title 13"/>
          <p:cNvSpPr>
            <a:spLocks noGrp="1"/>
          </p:cNvSpPr>
          <p:nvPr>
            <p:ph type="title" hasCustomPrompt="1"/>
          </p:nvPr>
        </p:nvSpPr>
        <p:spPr>
          <a:xfrm>
            <a:off x="457200" y="894495"/>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3" name="Straight Connector 12"/>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457200"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6" name="Text Placeholder 24"/>
          <p:cNvSpPr>
            <a:spLocks noGrp="1"/>
          </p:cNvSpPr>
          <p:nvPr>
            <p:ph type="body" sz="quarter" idx="11"/>
          </p:nvPr>
        </p:nvSpPr>
        <p:spPr>
          <a:xfrm>
            <a:off x="457200" y="2389518"/>
            <a:ext cx="524256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167718562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itle and Content_Two Photo_3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37906"/>
          </a:xfrm>
          <a:prstGeom prst="rect">
            <a:avLst/>
          </a:prstGeom>
        </p:spPr>
        <p:txBody>
          <a:bodyPr/>
          <a:lstStyle/>
          <a:p>
            <a:endParaRPr lang="en-US" dirty="0"/>
          </a:p>
        </p:txBody>
      </p:sp>
      <p:sp>
        <p:nvSpPr>
          <p:cNvPr id="11" name="Picture Placeholder 2"/>
          <p:cNvSpPr>
            <a:spLocks noGrp="1"/>
          </p:cNvSpPr>
          <p:nvPr>
            <p:ph type="pic" sz="quarter" idx="13"/>
          </p:nvPr>
        </p:nvSpPr>
        <p:spPr>
          <a:xfrm>
            <a:off x="6096000" y="3437906"/>
            <a:ext cx="6096000" cy="3420094"/>
          </a:xfrm>
          <a:prstGeom prst="rect">
            <a:avLst/>
          </a:prstGeom>
        </p:spPr>
        <p:txBody>
          <a:bodyPr/>
          <a:lstStyle/>
          <a:p>
            <a:endParaRPr lang="en-US" dirty="0"/>
          </a:p>
        </p:txBody>
      </p:sp>
      <p:sp>
        <p:nvSpPr>
          <p:cNvPr id="12" name="Title 13"/>
          <p:cNvSpPr>
            <a:spLocks noGrp="1"/>
          </p:cNvSpPr>
          <p:nvPr>
            <p:ph type="title" hasCustomPrompt="1"/>
          </p:nvPr>
        </p:nvSpPr>
        <p:spPr>
          <a:xfrm>
            <a:off x="457200" y="894495"/>
            <a:ext cx="524256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4" name="Straight Connector 13"/>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7" name="Text Placeholder 22"/>
          <p:cNvSpPr>
            <a:spLocks noGrp="1"/>
          </p:cNvSpPr>
          <p:nvPr>
            <p:ph type="body" sz="quarter" idx="10" hasCustomPrompt="1"/>
          </p:nvPr>
        </p:nvSpPr>
        <p:spPr>
          <a:xfrm>
            <a:off x="457200"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8" name="Text Placeholder 24"/>
          <p:cNvSpPr>
            <a:spLocks noGrp="1"/>
          </p:cNvSpPr>
          <p:nvPr>
            <p:ph type="body" sz="quarter" idx="11"/>
          </p:nvPr>
        </p:nvSpPr>
        <p:spPr>
          <a:xfrm>
            <a:off x="457200" y="2708694"/>
            <a:ext cx="524256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119051426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_One Photo with Content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endParaRPr lang="en-US"/>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005289"/>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dirty="0"/>
              <a:t>Click to edit Master text styles</a:t>
            </a:r>
          </a:p>
        </p:txBody>
      </p:sp>
      <p:sp>
        <p:nvSpPr>
          <p:cNvPr id="13" name="Text Placeholder 24"/>
          <p:cNvSpPr>
            <a:spLocks noGrp="1"/>
          </p:cNvSpPr>
          <p:nvPr>
            <p:ph type="body" sz="quarter" idx="15"/>
          </p:nvPr>
        </p:nvSpPr>
        <p:spPr>
          <a:xfrm>
            <a:off x="6572552" y="2066926"/>
            <a:ext cx="524256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flipV="1">
            <a:off x="6724952"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6" name="Text Placeholder 22"/>
          <p:cNvSpPr>
            <a:spLocks noGrp="1"/>
          </p:cNvSpPr>
          <p:nvPr>
            <p:ph type="body" sz="quarter" idx="10" hasCustomPrompt="1"/>
          </p:nvPr>
        </p:nvSpPr>
        <p:spPr>
          <a:xfrm>
            <a:off x="6572552"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7" name="Title 13"/>
          <p:cNvSpPr>
            <a:spLocks noGrp="1"/>
          </p:cNvSpPr>
          <p:nvPr>
            <p:ph type="title" hasCustomPrompt="1"/>
          </p:nvPr>
        </p:nvSpPr>
        <p:spPr>
          <a:xfrm>
            <a:off x="6572552" y="894496"/>
            <a:ext cx="5242560" cy="715981"/>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Tree>
    <p:extLst>
      <p:ext uri="{BB962C8B-B14F-4D97-AF65-F5344CB8AC3E}">
        <p14:creationId xmlns:p14="http://schemas.microsoft.com/office/powerpoint/2010/main" val="20886901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and Content_One Photo with Content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endParaRPr lang="en-US"/>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005289"/>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dirty="0"/>
              <a:t>Click to edit Master text styles</a:t>
            </a:r>
          </a:p>
        </p:txBody>
      </p:sp>
      <p:sp>
        <p:nvSpPr>
          <p:cNvPr id="18" name="Title 13"/>
          <p:cNvSpPr>
            <a:spLocks noGrp="1"/>
          </p:cNvSpPr>
          <p:nvPr>
            <p:ph type="title" hasCustomPrompt="1"/>
          </p:nvPr>
        </p:nvSpPr>
        <p:spPr>
          <a:xfrm>
            <a:off x="6572552" y="894495"/>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9" name="Straight Connector 18"/>
          <p:cNvCxnSpPr/>
          <p:nvPr userDrawn="1"/>
        </p:nvCxnSpPr>
        <p:spPr>
          <a:xfrm flipV="1">
            <a:off x="6724952"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20" name="Text Placeholder 22"/>
          <p:cNvSpPr>
            <a:spLocks noGrp="1"/>
          </p:cNvSpPr>
          <p:nvPr>
            <p:ph type="body" sz="quarter" idx="15" hasCustomPrompt="1"/>
          </p:nvPr>
        </p:nvSpPr>
        <p:spPr>
          <a:xfrm>
            <a:off x="6572552"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21" name="Text Placeholder 24"/>
          <p:cNvSpPr>
            <a:spLocks noGrp="1"/>
          </p:cNvSpPr>
          <p:nvPr>
            <p:ph type="body" sz="quarter" idx="11"/>
          </p:nvPr>
        </p:nvSpPr>
        <p:spPr>
          <a:xfrm>
            <a:off x="6572552" y="2389518"/>
            <a:ext cx="524256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Tree>
    <p:extLst>
      <p:ext uri="{BB962C8B-B14F-4D97-AF65-F5344CB8AC3E}">
        <p14:creationId xmlns:p14="http://schemas.microsoft.com/office/powerpoint/2010/main" val="27990389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itle and Content_One Photo with Content_3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endParaRPr lang="en-US"/>
          </a:p>
        </p:txBody>
      </p: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005289"/>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dirty="0"/>
              <a:t>Click to edit Master text styles</a:t>
            </a:r>
          </a:p>
        </p:txBody>
      </p:sp>
      <p:cxnSp>
        <p:nvCxnSpPr>
          <p:cNvPr id="13" name="Straight Connector 12"/>
          <p:cNvCxnSpPr/>
          <p:nvPr userDrawn="1"/>
        </p:nvCxnSpPr>
        <p:spPr>
          <a:xfrm flipV="1">
            <a:off x="6724952"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6572552"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6" name="Text Placeholder 24"/>
          <p:cNvSpPr>
            <a:spLocks noGrp="1"/>
          </p:cNvSpPr>
          <p:nvPr>
            <p:ph type="body" sz="quarter" idx="16"/>
          </p:nvPr>
        </p:nvSpPr>
        <p:spPr>
          <a:xfrm>
            <a:off x="6572552" y="2708694"/>
            <a:ext cx="524256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3"/>
          <p:cNvSpPr>
            <a:spLocks noGrp="1"/>
          </p:cNvSpPr>
          <p:nvPr>
            <p:ph type="title" hasCustomPrompt="1"/>
          </p:nvPr>
        </p:nvSpPr>
        <p:spPr>
          <a:xfrm>
            <a:off x="6572552" y="894495"/>
            <a:ext cx="5242560" cy="1357750"/>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7" y="5918329"/>
            <a:ext cx="2655680" cy="844794"/>
          </a:xfrm>
          <a:prstGeom prst="rect">
            <a:avLst/>
          </a:prstGeom>
        </p:spPr>
      </p:pic>
    </p:spTree>
    <p:extLst>
      <p:ext uri="{BB962C8B-B14F-4D97-AF65-F5344CB8AC3E}">
        <p14:creationId xmlns:p14="http://schemas.microsoft.com/office/powerpoint/2010/main" val="28065341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31" name="Text Placeholder 4"/>
          <p:cNvSpPr>
            <a:spLocks noGrp="1"/>
          </p:cNvSpPr>
          <p:nvPr>
            <p:ph type="body" sz="quarter" idx="30" hasCustomPrompt="1"/>
          </p:nvPr>
        </p:nvSpPr>
        <p:spPr>
          <a:xfrm>
            <a:off x="609599" y="1940183"/>
            <a:ext cx="2477311" cy="250529"/>
          </a:xfrm>
          <a:prstGeom prst="rect">
            <a:avLst/>
          </a:prstGeom>
        </p:spPr>
        <p:txBody>
          <a:bodyPr/>
          <a:lstStyle>
            <a:lvl1pPr marL="0" indent="0" algn="ctr">
              <a:buNone/>
              <a:defRPr sz="1600" b="1"/>
            </a:lvl1pPr>
          </a:lstStyle>
          <a:p>
            <a:pPr lvl="0"/>
            <a:r>
              <a:rPr lang="en-US" dirty="0"/>
              <a:t>Photo Header</a:t>
            </a:r>
          </a:p>
        </p:txBody>
      </p:sp>
      <p:sp>
        <p:nvSpPr>
          <p:cNvPr id="32" name="Picture Placeholder 2"/>
          <p:cNvSpPr>
            <a:spLocks noGrp="1"/>
          </p:cNvSpPr>
          <p:nvPr>
            <p:ph type="pic" sz="quarter" idx="12"/>
          </p:nvPr>
        </p:nvSpPr>
        <p:spPr>
          <a:xfrm>
            <a:off x="609601" y="2255196"/>
            <a:ext cx="2477311" cy="1397107"/>
          </a:xfrm>
          <a:prstGeom prst="rect">
            <a:avLst/>
          </a:prstGeom>
        </p:spPr>
        <p:txBody>
          <a:bodyPr/>
          <a:lstStyle/>
          <a:p>
            <a:endParaRPr lang="en-US"/>
          </a:p>
        </p:txBody>
      </p:sp>
      <p:sp>
        <p:nvSpPr>
          <p:cNvPr id="40" name="Picture Placeholder 2"/>
          <p:cNvSpPr>
            <a:spLocks noGrp="1"/>
          </p:cNvSpPr>
          <p:nvPr>
            <p:ph type="pic" sz="quarter" idx="31"/>
          </p:nvPr>
        </p:nvSpPr>
        <p:spPr>
          <a:xfrm>
            <a:off x="3441430" y="2255196"/>
            <a:ext cx="2477311" cy="1397107"/>
          </a:xfrm>
          <a:prstGeom prst="rect">
            <a:avLst/>
          </a:prstGeom>
        </p:spPr>
        <p:txBody>
          <a:bodyPr/>
          <a:lstStyle/>
          <a:p>
            <a:endParaRPr lang="en-US"/>
          </a:p>
        </p:txBody>
      </p:sp>
      <p:sp>
        <p:nvSpPr>
          <p:cNvPr id="42" name="Picture Placeholder 2"/>
          <p:cNvSpPr>
            <a:spLocks noGrp="1"/>
          </p:cNvSpPr>
          <p:nvPr>
            <p:ph type="pic" sz="quarter" idx="32"/>
          </p:nvPr>
        </p:nvSpPr>
        <p:spPr>
          <a:xfrm>
            <a:off x="6273259" y="2255196"/>
            <a:ext cx="2477311" cy="1397107"/>
          </a:xfrm>
          <a:prstGeom prst="rect">
            <a:avLst/>
          </a:prstGeom>
        </p:spPr>
        <p:txBody>
          <a:bodyPr/>
          <a:lstStyle/>
          <a:p>
            <a:endParaRPr lang="en-US"/>
          </a:p>
        </p:txBody>
      </p:sp>
      <p:sp>
        <p:nvSpPr>
          <p:cNvPr id="43" name="Picture Placeholder 2"/>
          <p:cNvSpPr>
            <a:spLocks noGrp="1"/>
          </p:cNvSpPr>
          <p:nvPr>
            <p:ph type="pic" sz="quarter" idx="33"/>
          </p:nvPr>
        </p:nvSpPr>
        <p:spPr>
          <a:xfrm>
            <a:off x="9105090" y="2255196"/>
            <a:ext cx="2477311" cy="1397107"/>
          </a:xfrm>
          <a:prstGeom prst="rect">
            <a:avLst/>
          </a:prstGeom>
        </p:spPr>
        <p:txBody>
          <a:bodyPr/>
          <a:lstStyle/>
          <a:p>
            <a:endParaRPr lang="en-US"/>
          </a:p>
        </p:txBody>
      </p:sp>
      <p:sp>
        <p:nvSpPr>
          <p:cNvPr id="44" name="Text Placeholder 4"/>
          <p:cNvSpPr>
            <a:spLocks noGrp="1"/>
          </p:cNvSpPr>
          <p:nvPr>
            <p:ph type="body" sz="quarter" idx="34" hasCustomPrompt="1"/>
          </p:nvPr>
        </p:nvSpPr>
        <p:spPr>
          <a:xfrm>
            <a:off x="3441429" y="1940183"/>
            <a:ext cx="2477311" cy="250529"/>
          </a:xfrm>
          <a:prstGeom prst="rect">
            <a:avLst/>
          </a:prstGeom>
        </p:spPr>
        <p:txBody>
          <a:bodyPr/>
          <a:lstStyle>
            <a:lvl1pPr marL="0" indent="0" algn="ctr">
              <a:buNone/>
              <a:defRPr sz="1600" b="1"/>
            </a:lvl1pPr>
          </a:lstStyle>
          <a:p>
            <a:pPr lvl="0"/>
            <a:r>
              <a:rPr lang="en-US" dirty="0"/>
              <a:t>Photo Header</a:t>
            </a:r>
          </a:p>
        </p:txBody>
      </p:sp>
      <p:sp>
        <p:nvSpPr>
          <p:cNvPr id="45" name="Text Placeholder 4"/>
          <p:cNvSpPr>
            <a:spLocks noGrp="1"/>
          </p:cNvSpPr>
          <p:nvPr>
            <p:ph type="body" sz="quarter" idx="35" hasCustomPrompt="1"/>
          </p:nvPr>
        </p:nvSpPr>
        <p:spPr>
          <a:xfrm>
            <a:off x="6273259" y="1937364"/>
            <a:ext cx="2477311" cy="250529"/>
          </a:xfrm>
          <a:prstGeom prst="rect">
            <a:avLst/>
          </a:prstGeom>
        </p:spPr>
        <p:txBody>
          <a:bodyPr/>
          <a:lstStyle>
            <a:lvl1pPr marL="0" indent="0" algn="ctr">
              <a:buNone/>
              <a:defRPr sz="1600" b="1"/>
            </a:lvl1pPr>
          </a:lstStyle>
          <a:p>
            <a:pPr lvl="0"/>
            <a:r>
              <a:rPr lang="en-US" dirty="0"/>
              <a:t>Photo Header</a:t>
            </a:r>
          </a:p>
        </p:txBody>
      </p:sp>
      <p:sp>
        <p:nvSpPr>
          <p:cNvPr id="46" name="Text Placeholder 4"/>
          <p:cNvSpPr>
            <a:spLocks noGrp="1"/>
          </p:cNvSpPr>
          <p:nvPr>
            <p:ph type="body" sz="quarter" idx="36" hasCustomPrompt="1"/>
          </p:nvPr>
        </p:nvSpPr>
        <p:spPr>
          <a:xfrm>
            <a:off x="9105089" y="1937364"/>
            <a:ext cx="2477311" cy="250529"/>
          </a:xfrm>
          <a:prstGeom prst="rect">
            <a:avLst/>
          </a:prstGeom>
        </p:spPr>
        <p:txBody>
          <a:bodyPr/>
          <a:lstStyle>
            <a:lvl1pPr marL="0" indent="0" algn="ctr">
              <a:buNone/>
              <a:defRPr sz="1600" b="1"/>
            </a:lvl1pPr>
          </a:lstStyle>
          <a:p>
            <a:pPr lvl="0"/>
            <a:r>
              <a:rPr lang="en-US" dirty="0"/>
              <a:t>Photo Header</a:t>
            </a:r>
          </a:p>
        </p:txBody>
      </p:sp>
      <p:sp>
        <p:nvSpPr>
          <p:cNvPr id="47" name="Text Placeholder 4"/>
          <p:cNvSpPr>
            <a:spLocks noGrp="1"/>
          </p:cNvSpPr>
          <p:nvPr>
            <p:ph type="body" sz="quarter" idx="37" hasCustomPrompt="1"/>
          </p:nvPr>
        </p:nvSpPr>
        <p:spPr>
          <a:xfrm>
            <a:off x="609601" y="3852001"/>
            <a:ext cx="2477311" cy="250529"/>
          </a:xfrm>
          <a:prstGeom prst="rect">
            <a:avLst/>
          </a:prstGeom>
        </p:spPr>
        <p:txBody>
          <a:bodyPr/>
          <a:lstStyle>
            <a:lvl1pPr marL="0" indent="0" algn="ctr">
              <a:buNone/>
              <a:defRPr sz="1600" b="1"/>
            </a:lvl1pPr>
          </a:lstStyle>
          <a:p>
            <a:pPr lvl="0"/>
            <a:r>
              <a:rPr lang="en-US" dirty="0"/>
              <a:t>Photo Header</a:t>
            </a:r>
          </a:p>
        </p:txBody>
      </p:sp>
      <p:sp>
        <p:nvSpPr>
          <p:cNvPr id="48" name="Picture Placeholder 2"/>
          <p:cNvSpPr>
            <a:spLocks noGrp="1"/>
          </p:cNvSpPr>
          <p:nvPr>
            <p:ph type="pic" sz="quarter" idx="38"/>
          </p:nvPr>
        </p:nvSpPr>
        <p:spPr>
          <a:xfrm>
            <a:off x="609602" y="4167015"/>
            <a:ext cx="2477311" cy="1397107"/>
          </a:xfrm>
          <a:prstGeom prst="rect">
            <a:avLst/>
          </a:prstGeom>
        </p:spPr>
        <p:txBody>
          <a:bodyPr/>
          <a:lstStyle/>
          <a:p>
            <a:endParaRPr lang="en-US"/>
          </a:p>
        </p:txBody>
      </p:sp>
      <p:sp>
        <p:nvSpPr>
          <p:cNvPr id="49" name="Picture Placeholder 2"/>
          <p:cNvSpPr>
            <a:spLocks noGrp="1"/>
          </p:cNvSpPr>
          <p:nvPr>
            <p:ph type="pic" sz="quarter" idx="39"/>
          </p:nvPr>
        </p:nvSpPr>
        <p:spPr>
          <a:xfrm>
            <a:off x="3441431" y="4167015"/>
            <a:ext cx="2477311" cy="1397107"/>
          </a:xfrm>
          <a:prstGeom prst="rect">
            <a:avLst/>
          </a:prstGeom>
        </p:spPr>
        <p:txBody>
          <a:bodyPr/>
          <a:lstStyle/>
          <a:p>
            <a:endParaRPr lang="en-US"/>
          </a:p>
        </p:txBody>
      </p:sp>
      <p:sp>
        <p:nvSpPr>
          <p:cNvPr id="50" name="Picture Placeholder 2"/>
          <p:cNvSpPr>
            <a:spLocks noGrp="1"/>
          </p:cNvSpPr>
          <p:nvPr>
            <p:ph type="pic" sz="quarter" idx="40"/>
          </p:nvPr>
        </p:nvSpPr>
        <p:spPr>
          <a:xfrm>
            <a:off x="6273261" y="4167015"/>
            <a:ext cx="2477311" cy="1397107"/>
          </a:xfrm>
          <a:prstGeom prst="rect">
            <a:avLst/>
          </a:prstGeom>
        </p:spPr>
        <p:txBody>
          <a:bodyPr/>
          <a:lstStyle/>
          <a:p>
            <a:endParaRPr lang="en-US"/>
          </a:p>
        </p:txBody>
      </p:sp>
      <p:sp>
        <p:nvSpPr>
          <p:cNvPr id="51" name="Picture Placeholder 2"/>
          <p:cNvSpPr>
            <a:spLocks noGrp="1"/>
          </p:cNvSpPr>
          <p:nvPr>
            <p:ph type="pic" sz="quarter" idx="41"/>
          </p:nvPr>
        </p:nvSpPr>
        <p:spPr>
          <a:xfrm>
            <a:off x="9105091" y="4167015"/>
            <a:ext cx="2477311" cy="1397107"/>
          </a:xfrm>
          <a:prstGeom prst="rect">
            <a:avLst/>
          </a:prstGeom>
        </p:spPr>
        <p:txBody>
          <a:bodyPr/>
          <a:lstStyle/>
          <a:p>
            <a:endParaRPr lang="en-US"/>
          </a:p>
        </p:txBody>
      </p:sp>
      <p:sp>
        <p:nvSpPr>
          <p:cNvPr id="52" name="Text Placeholder 4"/>
          <p:cNvSpPr>
            <a:spLocks noGrp="1"/>
          </p:cNvSpPr>
          <p:nvPr>
            <p:ph type="body" sz="quarter" idx="42" hasCustomPrompt="1"/>
          </p:nvPr>
        </p:nvSpPr>
        <p:spPr>
          <a:xfrm>
            <a:off x="3441430" y="3852001"/>
            <a:ext cx="2477311" cy="250529"/>
          </a:xfrm>
          <a:prstGeom prst="rect">
            <a:avLst/>
          </a:prstGeom>
        </p:spPr>
        <p:txBody>
          <a:bodyPr/>
          <a:lstStyle>
            <a:lvl1pPr marL="0" indent="0" algn="ctr">
              <a:buNone/>
              <a:defRPr sz="1600" b="1"/>
            </a:lvl1pPr>
          </a:lstStyle>
          <a:p>
            <a:pPr lvl="0"/>
            <a:r>
              <a:rPr lang="en-US" dirty="0"/>
              <a:t>Photo Header</a:t>
            </a:r>
          </a:p>
        </p:txBody>
      </p:sp>
      <p:sp>
        <p:nvSpPr>
          <p:cNvPr id="53" name="Text Placeholder 4"/>
          <p:cNvSpPr>
            <a:spLocks noGrp="1"/>
          </p:cNvSpPr>
          <p:nvPr>
            <p:ph type="body" sz="quarter" idx="43" hasCustomPrompt="1"/>
          </p:nvPr>
        </p:nvSpPr>
        <p:spPr>
          <a:xfrm>
            <a:off x="6273261" y="3849183"/>
            <a:ext cx="2477311" cy="250529"/>
          </a:xfrm>
          <a:prstGeom prst="rect">
            <a:avLst/>
          </a:prstGeom>
        </p:spPr>
        <p:txBody>
          <a:bodyPr/>
          <a:lstStyle>
            <a:lvl1pPr marL="0" indent="0" algn="ctr">
              <a:buNone/>
              <a:defRPr sz="1600" b="1"/>
            </a:lvl1pPr>
          </a:lstStyle>
          <a:p>
            <a:pPr lvl="0"/>
            <a:r>
              <a:rPr lang="en-US" dirty="0"/>
              <a:t>Photo Header</a:t>
            </a:r>
          </a:p>
        </p:txBody>
      </p:sp>
      <p:sp>
        <p:nvSpPr>
          <p:cNvPr id="54" name="Text Placeholder 4"/>
          <p:cNvSpPr>
            <a:spLocks noGrp="1"/>
          </p:cNvSpPr>
          <p:nvPr>
            <p:ph type="body" sz="quarter" idx="44" hasCustomPrompt="1"/>
          </p:nvPr>
        </p:nvSpPr>
        <p:spPr>
          <a:xfrm>
            <a:off x="9105090" y="3849183"/>
            <a:ext cx="2477311" cy="250529"/>
          </a:xfrm>
          <a:prstGeom prst="rect">
            <a:avLst/>
          </a:prstGeom>
        </p:spPr>
        <p:txBody>
          <a:bodyPr/>
          <a:lstStyle>
            <a:lvl1pPr marL="0" indent="0" algn="ctr">
              <a:buNone/>
              <a:defRPr sz="1600" b="1"/>
            </a:lvl1pPr>
          </a:lstStyle>
          <a:p>
            <a:pPr lvl="0"/>
            <a:r>
              <a:rPr lang="en-US" dirty="0"/>
              <a:t>Photo Header</a:t>
            </a:r>
          </a:p>
        </p:txBody>
      </p:sp>
      <p:sp>
        <p:nvSpPr>
          <p:cNvPr id="26" name="Title 13"/>
          <p:cNvSpPr>
            <a:spLocks noGrp="1"/>
          </p:cNvSpPr>
          <p:nvPr>
            <p:ph type="title" hasCustomPrompt="1"/>
          </p:nvPr>
        </p:nvSpPr>
        <p:spPr>
          <a:xfrm>
            <a:off x="457200" y="894496"/>
            <a:ext cx="111252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27" name="Straight Connector 26"/>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28" name="Text Placeholder 22"/>
          <p:cNvSpPr>
            <a:spLocks noGrp="1"/>
          </p:cNvSpPr>
          <p:nvPr>
            <p:ph type="body" sz="quarter" idx="10" hasCustomPrompt="1"/>
          </p:nvPr>
        </p:nvSpPr>
        <p:spPr>
          <a:xfrm>
            <a:off x="457200" y="366836"/>
            <a:ext cx="11125200" cy="524430"/>
          </a:xfrm>
          <a:prstGeom prst="rect">
            <a:avLst/>
          </a:prstGeom>
        </p:spPr>
        <p:txBody>
          <a:bodyPr>
            <a:normAutofit/>
          </a:bodyPr>
          <a:lstStyle>
            <a:lvl1pPr marL="0" indent="0">
              <a:buNone/>
              <a:defRPr sz="2000" b="1" baseline="0"/>
            </a:lvl1pPr>
          </a:lstStyle>
          <a:p>
            <a:pPr lvl="0"/>
            <a:r>
              <a:rPr lang="en-US" dirty="0"/>
              <a:t>Section Title Here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1245583429"/>
      </p:ext>
    </p:extLst>
  </p:cSld>
  <p:clrMapOvr>
    <a:masterClrMapping/>
  </p:clrMapOvr>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Content_Half Page_1 Line">
    <p:spTree>
      <p:nvGrpSpPr>
        <p:cNvPr id="1" name=""/>
        <p:cNvGrpSpPr/>
        <p:nvPr/>
      </p:nvGrpSpPr>
      <p:grpSpPr>
        <a:xfrm>
          <a:off x="0" y="0"/>
          <a:ext cx="0" cy="0"/>
          <a:chOff x="0" y="0"/>
          <a:chExt cx="0" cy="0"/>
        </a:xfrm>
      </p:grpSpPr>
      <p:cxnSp>
        <p:nvCxnSpPr>
          <p:cNvPr id="8" name="Straight Connector 7"/>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15" name="Text Placeholder 24"/>
          <p:cNvSpPr>
            <a:spLocks noGrp="1"/>
          </p:cNvSpPr>
          <p:nvPr>
            <p:ph type="body" sz="quarter" idx="11"/>
          </p:nvPr>
        </p:nvSpPr>
        <p:spPr>
          <a:xfrm>
            <a:off x="457200" y="2066926"/>
            <a:ext cx="524256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3"/>
          <p:cNvSpPr>
            <a:spLocks noGrp="1"/>
          </p:cNvSpPr>
          <p:nvPr>
            <p:ph type="title" hasCustomPrompt="1"/>
          </p:nvPr>
        </p:nvSpPr>
        <p:spPr>
          <a:xfrm>
            <a:off x="457200" y="894496"/>
            <a:ext cx="524256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7" name="Straight Connector 16"/>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8" name="Text Placeholder 22"/>
          <p:cNvSpPr>
            <a:spLocks noGrp="1"/>
          </p:cNvSpPr>
          <p:nvPr>
            <p:ph type="body" sz="quarter" idx="10" hasCustomPrompt="1"/>
          </p:nvPr>
        </p:nvSpPr>
        <p:spPr>
          <a:xfrm>
            <a:off x="457200"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178144683"/>
      </p:ext>
    </p:extLst>
  </p:cSld>
  <p:clrMapOvr>
    <a:masterClrMapping/>
  </p:clrMapOvr>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Title and Content_Half Page_2 Lines">
    <p:spTree>
      <p:nvGrpSpPr>
        <p:cNvPr id="1" name=""/>
        <p:cNvGrpSpPr/>
        <p:nvPr/>
      </p:nvGrpSpPr>
      <p:grpSpPr>
        <a:xfrm>
          <a:off x="0" y="0"/>
          <a:ext cx="0" cy="0"/>
          <a:chOff x="0" y="0"/>
          <a:chExt cx="0" cy="0"/>
        </a:xfrm>
      </p:grpSpPr>
      <p:cxnSp>
        <p:nvCxnSpPr>
          <p:cNvPr id="8" name="Straight Connector 7"/>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10" name="Title 13"/>
          <p:cNvSpPr>
            <a:spLocks noGrp="1"/>
          </p:cNvSpPr>
          <p:nvPr>
            <p:ph type="title" hasCustomPrompt="1"/>
          </p:nvPr>
        </p:nvSpPr>
        <p:spPr>
          <a:xfrm>
            <a:off x="457200" y="894495"/>
            <a:ext cx="524256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1" name="Straight Connector 10"/>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2" name="Text Placeholder 22"/>
          <p:cNvSpPr>
            <a:spLocks noGrp="1"/>
          </p:cNvSpPr>
          <p:nvPr>
            <p:ph type="body" sz="quarter" idx="10" hasCustomPrompt="1"/>
          </p:nvPr>
        </p:nvSpPr>
        <p:spPr>
          <a:xfrm>
            <a:off x="457200"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3" name="Text Placeholder 24"/>
          <p:cNvSpPr>
            <a:spLocks noGrp="1"/>
          </p:cNvSpPr>
          <p:nvPr>
            <p:ph type="body" sz="quarter" idx="11"/>
          </p:nvPr>
        </p:nvSpPr>
        <p:spPr>
          <a:xfrm>
            <a:off x="457200" y="2389518"/>
            <a:ext cx="524256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1268513024"/>
      </p:ext>
    </p:extLst>
  </p:cSld>
  <p:clrMapOvr>
    <a:masterClrMapping/>
  </p:clrMapOvr>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Title and Content_Half Page_3 Lines">
    <p:spTree>
      <p:nvGrpSpPr>
        <p:cNvPr id="1" name=""/>
        <p:cNvGrpSpPr/>
        <p:nvPr/>
      </p:nvGrpSpPr>
      <p:grpSpPr>
        <a:xfrm>
          <a:off x="0" y="0"/>
          <a:ext cx="0" cy="0"/>
          <a:chOff x="0" y="0"/>
          <a:chExt cx="0" cy="0"/>
        </a:xfrm>
      </p:grpSpPr>
      <p:cxnSp>
        <p:nvCxnSpPr>
          <p:cNvPr id="8" name="Straight Connector 7"/>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0822379" y="6171449"/>
            <a:ext cx="894608"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sz="1800" b="1" dirty="0">
              <a:solidFill>
                <a:schemeClr val="bg2"/>
              </a:solidFill>
            </a:endParaRPr>
          </a:p>
        </p:txBody>
      </p:sp>
      <p:sp>
        <p:nvSpPr>
          <p:cNvPr id="15" name="Title 13"/>
          <p:cNvSpPr>
            <a:spLocks noGrp="1"/>
          </p:cNvSpPr>
          <p:nvPr>
            <p:ph type="title" hasCustomPrompt="1"/>
          </p:nvPr>
        </p:nvSpPr>
        <p:spPr>
          <a:xfrm>
            <a:off x="457200" y="894495"/>
            <a:ext cx="524256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6" name="Straight Connector 15"/>
          <p:cNvCxnSpPr/>
          <p:nvPr userDrawn="1"/>
        </p:nvCxnSpPr>
        <p:spPr>
          <a:xfrm flipV="1">
            <a:off x="609600" y="794452"/>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7" name="Text Placeholder 22"/>
          <p:cNvSpPr>
            <a:spLocks noGrp="1"/>
          </p:cNvSpPr>
          <p:nvPr>
            <p:ph type="body" sz="quarter" idx="10" hasCustomPrompt="1"/>
          </p:nvPr>
        </p:nvSpPr>
        <p:spPr>
          <a:xfrm>
            <a:off x="457200" y="366836"/>
            <a:ext cx="524256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8" name="Text Placeholder 24"/>
          <p:cNvSpPr>
            <a:spLocks noGrp="1"/>
          </p:cNvSpPr>
          <p:nvPr>
            <p:ph type="body" sz="quarter" idx="11"/>
          </p:nvPr>
        </p:nvSpPr>
        <p:spPr>
          <a:xfrm>
            <a:off x="457200" y="2708694"/>
            <a:ext cx="524256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665" y="5918329"/>
            <a:ext cx="2655683" cy="844794"/>
          </a:xfrm>
          <a:prstGeom prst="rect">
            <a:avLst/>
          </a:prstGeom>
        </p:spPr>
      </p:pic>
    </p:spTree>
    <p:extLst>
      <p:ext uri="{BB962C8B-B14F-4D97-AF65-F5344CB8AC3E}">
        <p14:creationId xmlns:p14="http://schemas.microsoft.com/office/powerpoint/2010/main" val="243371890"/>
      </p:ext>
    </p:extLst>
  </p:cSld>
  <p:clrMapOvr>
    <a:masterClrMapping/>
  </p:clrMapOvr>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7" name="Picture 36"/>
          <p:cNvPicPr>
            <a:picLocks noChangeAspect="1"/>
          </p:cNvPicPr>
          <p:nvPr userDrawn="1"/>
        </p:nvPicPr>
        <p:blipFill rotWithShape="1">
          <a:blip r:embed="rId3" cstate="print">
            <a:extLst>
              <a:ext uri="{28A0092B-C50C-407E-A947-70E740481C1C}">
                <a14:useLocalDpi xmlns:a14="http://schemas.microsoft.com/office/drawing/2010/main" val="0"/>
              </a:ext>
            </a:extLst>
          </a:blip>
          <a:srcRect l="7826" t="19826" r="63696" b="18809"/>
          <a:stretch/>
        </p:blipFill>
        <p:spPr>
          <a:xfrm>
            <a:off x="4626357" y="4386020"/>
            <a:ext cx="2939287" cy="2014781"/>
          </a:xfrm>
          <a:prstGeom prst="rect">
            <a:avLst/>
          </a:prstGeom>
        </p:spPr>
      </p:pic>
    </p:spTree>
    <p:extLst>
      <p:ext uri="{BB962C8B-B14F-4D97-AF65-F5344CB8AC3E}">
        <p14:creationId xmlns:p14="http://schemas.microsoft.com/office/powerpoint/2010/main" val="401678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960">
          <p15:clr>
            <a:srgbClr val="FBAE40"/>
          </p15:clr>
        </p15:guide>
        <p15:guide id="2" pos="1920">
          <p15:clr>
            <a:srgbClr val="FBAE40"/>
          </p15:clr>
        </p15:guide>
        <p15:guide id="3" pos="3840">
          <p15:clr>
            <a:srgbClr val="FBAE40"/>
          </p15:clr>
        </p15:guide>
        <p15:guide id="4" pos="288">
          <p15:clr>
            <a:srgbClr val="FBAE40"/>
          </p15:clr>
        </p15:guide>
        <p15:guide id="5" orient="horz" pos="288">
          <p15:clr>
            <a:srgbClr val="FBAE40"/>
          </p15:clr>
        </p15:guide>
        <p15:guide id="6" orient="horz" pos="4032">
          <p15:clr>
            <a:srgbClr val="FBAE40"/>
          </p15:clr>
        </p15:guide>
        <p15:guide id="7" pos="5472">
          <p15:clr>
            <a:srgbClr val="FBAE40"/>
          </p15:clr>
        </p15:guide>
        <p15:guide id="8" orient="horz" pos="3744">
          <p15:clr>
            <a:srgbClr val="FBAE40"/>
          </p15:clr>
        </p15:guide>
        <p15:guide id="9" orient="horz" pos="576">
          <p15:clr>
            <a:srgbClr val="FBAE40"/>
          </p15:clr>
        </p15:guide>
        <p15:guide id="10" pos="51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3223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7901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469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219200"/>
            <a:ext cx="27686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19200"/>
            <a:ext cx="81026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810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 y="0"/>
            <a:ext cx="12190699" cy="6858000"/>
          </a:xfrm>
          <a:prstGeom prst="rect">
            <a:avLst/>
          </a:prstGeom>
        </p:spPr>
      </p:pic>
      <p:sp>
        <p:nvSpPr>
          <p:cNvPr id="2" name="Title 1"/>
          <p:cNvSpPr>
            <a:spLocks noGrp="1"/>
          </p:cNvSpPr>
          <p:nvPr>
            <p:ph type="ctrTitle" hasCustomPrompt="1"/>
          </p:nvPr>
        </p:nvSpPr>
        <p:spPr>
          <a:xfrm>
            <a:off x="1828800" y="2362201"/>
            <a:ext cx="9448800" cy="1466851"/>
          </a:xfrm>
        </p:spPr>
        <p:txBody>
          <a:bodyPr anchor="b" anchorCtr="0"/>
          <a:lstStyle>
            <a:lvl1pPr>
              <a:defRPr sz="4000">
                <a:solidFill>
                  <a:schemeClr val="bg1"/>
                </a:solidFill>
                <a:latin typeface="Garamond" panose="02020404030301010803" pitchFamily="18" charset="0"/>
              </a:defRPr>
            </a:lvl1pPr>
          </a:lstStyle>
          <a:p>
            <a:r>
              <a:rPr lang="en-US" dirty="0"/>
              <a:t>Click to edit title</a:t>
            </a:r>
          </a:p>
        </p:txBody>
      </p:sp>
      <p:sp>
        <p:nvSpPr>
          <p:cNvPr id="3" name="Subtitle 2"/>
          <p:cNvSpPr>
            <a:spLocks noGrp="1"/>
          </p:cNvSpPr>
          <p:nvPr>
            <p:ph type="subTitle" idx="1"/>
          </p:nvPr>
        </p:nvSpPr>
        <p:spPr>
          <a:xfrm>
            <a:off x="1828800" y="3962400"/>
            <a:ext cx="9448800" cy="16764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828800" y="6356351"/>
            <a:ext cx="1625600" cy="365125"/>
          </a:xfrm>
        </p:spPr>
        <p:txBody>
          <a:bodyPr/>
          <a:lstStyle>
            <a:lvl1pPr>
              <a:defRPr sz="1000">
                <a:solidFill>
                  <a:schemeClr val="bg1"/>
                </a:solidFill>
              </a:defRPr>
            </a:lvl1pPr>
          </a:lstStyle>
          <a:p>
            <a:pPr algn="r"/>
            <a:endParaRPr lang="en-US" sz="1000" dirty="0"/>
          </a:p>
        </p:txBody>
      </p:sp>
      <p:sp>
        <p:nvSpPr>
          <p:cNvPr id="6" name="Slide Number Placeholder 5"/>
          <p:cNvSpPr>
            <a:spLocks noGrp="1"/>
          </p:cNvSpPr>
          <p:nvPr>
            <p:ph type="sldNum" sz="quarter" idx="12"/>
          </p:nvPr>
        </p:nvSpPr>
        <p:spPr>
          <a:xfrm>
            <a:off x="8737600" y="6356351"/>
            <a:ext cx="2540000" cy="365125"/>
          </a:xfrm>
        </p:spPr>
        <p:txBody>
          <a:bodyPr/>
          <a:lstStyle>
            <a:lvl1pPr>
              <a:defRPr sz="800">
                <a:solidFill>
                  <a:schemeClr val="bg1"/>
                </a:solidFill>
              </a:defRPr>
            </a:lvl1pPr>
          </a:lstStyle>
          <a:p>
            <a:fld id="{EA0060F3-7B14-ED44-AB43-3C3467DA158A}" type="slidenum">
              <a:rPr lang="en-US" smtClean="0"/>
              <a:t>‹#›</a:t>
            </a:fld>
            <a:endParaRPr lang="en-US"/>
          </a:p>
        </p:txBody>
      </p:sp>
      <p:grpSp>
        <p:nvGrpSpPr>
          <p:cNvPr id="7" name="Group 6">
            <a:extLst>
              <a:ext uri="{FF2B5EF4-FFF2-40B4-BE49-F238E27FC236}">
                <a16:creationId xmlns:a16="http://schemas.microsoft.com/office/drawing/2014/main" id="{9A495470-8403-0C4A-85FC-65467236CC66}"/>
              </a:ext>
            </a:extLst>
          </p:cNvPr>
          <p:cNvGrpSpPr/>
          <p:nvPr userDrawn="1"/>
        </p:nvGrpSpPr>
        <p:grpSpPr>
          <a:xfrm>
            <a:off x="-2" y="-10825"/>
            <a:ext cx="12192003" cy="6515395"/>
            <a:chOff x="-1" y="-10825"/>
            <a:chExt cx="9144002" cy="6515395"/>
          </a:xfrm>
        </p:grpSpPr>
        <p:pic>
          <p:nvPicPr>
            <p:cNvPr id="9" name="Graphic 8">
              <a:extLst>
                <a:ext uri="{FF2B5EF4-FFF2-40B4-BE49-F238E27FC236}">
                  <a16:creationId xmlns:a16="http://schemas.microsoft.com/office/drawing/2014/main" id="{368340AF-774C-B942-A074-4194441C745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10825"/>
              <a:ext cx="3429000" cy="3181546"/>
            </a:xfrm>
            <a:prstGeom prst="rect">
              <a:avLst/>
            </a:prstGeom>
          </p:spPr>
        </p:pic>
        <p:pic>
          <p:nvPicPr>
            <p:cNvPr id="10" name="Graphic 9">
              <a:extLst>
                <a:ext uri="{FF2B5EF4-FFF2-40B4-BE49-F238E27FC236}">
                  <a16:creationId xmlns:a16="http://schemas.microsoft.com/office/drawing/2014/main" id="{37362EFE-E588-D04E-89F9-89B65CB0EF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95401" y="-10825"/>
              <a:ext cx="7848600" cy="3522243"/>
            </a:xfrm>
            <a:prstGeom prst="rect">
              <a:avLst/>
            </a:prstGeom>
          </p:spPr>
        </p:pic>
        <p:pic>
          <p:nvPicPr>
            <p:cNvPr id="11" name="Graphic 10">
              <a:extLst>
                <a:ext uri="{FF2B5EF4-FFF2-40B4-BE49-F238E27FC236}">
                  <a16:creationId xmlns:a16="http://schemas.microsoft.com/office/drawing/2014/main" id="{3164B28B-395E-D14F-A158-EB177FC3B5A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831825" y="2232482"/>
              <a:ext cx="1282976" cy="1108588"/>
            </a:xfrm>
            <a:prstGeom prst="rect">
              <a:avLst/>
            </a:prstGeom>
          </p:spPr>
        </p:pic>
        <p:pic>
          <p:nvPicPr>
            <p:cNvPr id="12" name="Graphic 11">
              <a:extLst>
                <a:ext uri="{FF2B5EF4-FFF2-40B4-BE49-F238E27FC236}">
                  <a16:creationId xmlns:a16="http://schemas.microsoft.com/office/drawing/2014/main" id="{727FF520-E6C3-A04E-93D6-1FD890EC6F8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 y="2962082"/>
              <a:ext cx="2757625" cy="3542488"/>
            </a:xfrm>
            <a:prstGeom prst="rect">
              <a:avLst/>
            </a:prstGeom>
          </p:spPr>
        </p:pic>
        <p:pic>
          <p:nvPicPr>
            <p:cNvPr id="13" name="Graphic 12">
              <a:extLst>
                <a:ext uri="{FF2B5EF4-FFF2-40B4-BE49-F238E27FC236}">
                  <a16:creationId xmlns:a16="http://schemas.microsoft.com/office/drawing/2014/main" id="{72938969-C38C-D547-B3CD-B03D04A7F40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 y="2313169"/>
              <a:ext cx="2259131" cy="2895506"/>
            </a:xfrm>
            <a:prstGeom prst="rect">
              <a:avLst/>
            </a:prstGeom>
          </p:spPr>
        </p:pic>
      </p:grpSp>
    </p:spTree>
    <p:extLst>
      <p:ext uri="{BB962C8B-B14F-4D97-AF65-F5344CB8AC3E}">
        <p14:creationId xmlns:p14="http://schemas.microsoft.com/office/powerpoint/2010/main" val="3333398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18480-A74A-3248-AF0D-6513F01E6017}" type="datetimeFigureOut">
              <a:rPr lang="en-US" smtClean="0"/>
              <a:t>1/28/20</a:t>
            </a:fld>
            <a:endParaRPr lang="en-US"/>
          </a:p>
        </p:txBody>
      </p:sp>
      <p:sp>
        <p:nvSpPr>
          <p:cNvPr id="6" name="Slide Number Placeholder 5"/>
          <p:cNvSpPr>
            <a:spLocks noGrp="1"/>
          </p:cNvSpPr>
          <p:nvPr>
            <p:ph type="sldNum" sz="quarter" idx="12"/>
          </p:nvPr>
        </p:nvSpPr>
        <p:spPr/>
        <p:txBody>
          <a:body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3937640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200401"/>
            <a:ext cx="9753600" cy="762000"/>
          </a:xfrm>
        </p:spPr>
        <p:txBody>
          <a:bodyPr anchor="t"/>
          <a:lstStyle>
            <a:lvl1pPr algn="l">
              <a:defRPr sz="4000" b="1" cap="none" baseline="0"/>
            </a:lvl1pPr>
          </a:lstStyle>
          <a:p>
            <a:r>
              <a:rPr lang="en-US" dirty="0"/>
              <a:t>Click to edit title</a:t>
            </a:r>
          </a:p>
        </p:txBody>
      </p:sp>
      <p:sp>
        <p:nvSpPr>
          <p:cNvPr id="3" name="Text Placeholder 2"/>
          <p:cNvSpPr>
            <a:spLocks noGrp="1"/>
          </p:cNvSpPr>
          <p:nvPr>
            <p:ph type="body" idx="1"/>
          </p:nvPr>
        </p:nvSpPr>
        <p:spPr>
          <a:xfrm>
            <a:off x="609600" y="3962400"/>
            <a:ext cx="9753600" cy="762000"/>
          </a:xfrm>
        </p:spPr>
        <p:txBody>
          <a:bodyPr anchor="t"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9ED684-AEFB-4D38-8AFE-9E05804AD6DA}" type="datetimeFigureOut">
              <a:rPr lang="en-US" smtClean="0"/>
              <a:t>1/28/20</a:t>
            </a:fld>
            <a:endParaRPr lang="en-US"/>
          </a:p>
        </p:txBody>
      </p:sp>
      <p:sp>
        <p:nvSpPr>
          <p:cNvPr id="6" name="Slide Number Placeholder 5"/>
          <p:cNvSpPr>
            <a:spLocks noGrp="1"/>
          </p:cNvSpPr>
          <p:nvPr>
            <p:ph type="sldNum" sz="quarter" idx="12"/>
          </p:nvPr>
        </p:nvSpPr>
        <p:spPr/>
        <p:txBody>
          <a:bodyPr/>
          <a:lstStyle/>
          <a:p>
            <a:fld id="{DC15AEFC-D165-49C3-A3E7-C77957B174E6}" type="slidenum">
              <a:rPr lang="en-US" smtClean="0"/>
              <a:t>‹#›</a:t>
            </a:fld>
            <a:endParaRPr lang="en-US"/>
          </a:p>
        </p:txBody>
      </p:sp>
    </p:spTree>
    <p:extLst>
      <p:ext uri="{BB962C8B-B14F-4D97-AF65-F5344CB8AC3E}">
        <p14:creationId xmlns:p14="http://schemas.microsoft.com/office/powerpoint/2010/main" val="900178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sz="half" idx="1"/>
          </p:nvPr>
        </p:nvSpPr>
        <p:spPr>
          <a:xfrm>
            <a:off x="609600" y="1600200"/>
            <a:ext cx="4876800" cy="4572000"/>
          </a:xfrm>
        </p:spPr>
        <p:txBody>
          <a:bodyPr>
            <a:normAutofit/>
          </a:bodyPr>
          <a:lstStyle>
            <a:lvl1pPr>
              <a:defRPr sz="20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400" y="1600199"/>
            <a:ext cx="4876800" cy="4572000"/>
          </a:xfrm>
        </p:spPr>
        <p:txBody>
          <a:bodyPr>
            <a:normAutofit/>
          </a:bodyPr>
          <a:lstStyle>
            <a:lvl1pPr>
              <a:defRPr sz="20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D18480-A74A-3248-AF0D-6513F01E6017}" type="datetimeFigureOut">
              <a:rPr lang="en-US" smtClean="0"/>
              <a:t>1/28/20</a:t>
            </a:fld>
            <a:endParaRPr lang="en-US"/>
          </a:p>
        </p:txBody>
      </p:sp>
      <p:sp>
        <p:nvSpPr>
          <p:cNvPr id="7" name="Slide Number Placeholder 6"/>
          <p:cNvSpPr>
            <a:spLocks noGrp="1"/>
          </p:cNvSpPr>
          <p:nvPr>
            <p:ph type="sldNum" sz="quarter" idx="12"/>
          </p:nvPr>
        </p:nvSpPr>
        <p:spPr/>
        <p:txBody>
          <a:body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368606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BB0C64-AD16-4270-8323-3B986F4CAD10}"/>
              </a:ext>
            </a:extLst>
          </p:cNvPr>
          <p:cNvGrpSpPr/>
          <p:nvPr userDrawn="1"/>
        </p:nvGrpSpPr>
        <p:grpSpPr>
          <a:xfrm>
            <a:off x="6807200" y="3143"/>
            <a:ext cx="5384801" cy="1101851"/>
            <a:chOff x="5334000" y="-37306"/>
            <a:chExt cx="3281716" cy="895350"/>
          </a:xfrm>
        </p:grpSpPr>
        <p:pic>
          <p:nvPicPr>
            <p:cNvPr id="12" name="Graphic 11">
              <a:extLst>
                <a:ext uri="{FF2B5EF4-FFF2-40B4-BE49-F238E27FC236}">
                  <a16:creationId xmlns:a16="http://schemas.microsoft.com/office/drawing/2014/main" id="{323EE1CF-2D6B-4E08-B98D-D9F9B91968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8301" y="-37306"/>
              <a:ext cx="3167415" cy="609600"/>
            </a:xfrm>
            <a:prstGeom prst="rect">
              <a:avLst/>
            </a:prstGeom>
          </p:spPr>
        </p:pic>
        <p:pic>
          <p:nvPicPr>
            <p:cNvPr id="13" name="Graphic 12">
              <a:extLst>
                <a:ext uri="{FF2B5EF4-FFF2-40B4-BE49-F238E27FC236}">
                  <a16:creationId xmlns:a16="http://schemas.microsoft.com/office/drawing/2014/main" id="{2AA44434-8959-4391-901A-0B056114A2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4000" y="-37306"/>
              <a:ext cx="819150" cy="895350"/>
            </a:xfrm>
            <a:prstGeom prst="rect">
              <a:avLst/>
            </a:prstGeom>
          </p:spPr>
        </p:pic>
      </p:grpSp>
      <p:sp>
        <p:nvSpPr>
          <p:cNvPr id="2" name="Title 1">
            <a:extLst>
              <a:ext uri="{FF2B5EF4-FFF2-40B4-BE49-F238E27FC236}">
                <a16:creationId xmlns:a16="http://schemas.microsoft.com/office/drawing/2014/main" id="{33133CFB-98CB-4408-8818-24F931AC137B}"/>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6EE7E31-13F0-404F-BFFF-EE236EB5D4B4}"/>
              </a:ext>
            </a:extLst>
          </p:cNvPr>
          <p:cNvSpPr>
            <a:spLocks noGrp="1"/>
          </p:cNvSpPr>
          <p:nvPr>
            <p:ph type="ftr" sz="quarter" idx="10"/>
          </p:nvPr>
        </p:nvSpPr>
        <p:spPr/>
        <p:txBody>
          <a:bodyPr/>
          <a:lstStyle/>
          <a:p>
            <a:r>
              <a:rPr lang="en-US" dirty="0"/>
              <a:t>www.website.com</a:t>
            </a:r>
          </a:p>
        </p:txBody>
      </p:sp>
      <p:sp>
        <p:nvSpPr>
          <p:cNvPr id="4" name="Slide Number Placeholder 3">
            <a:extLst>
              <a:ext uri="{FF2B5EF4-FFF2-40B4-BE49-F238E27FC236}">
                <a16:creationId xmlns:a16="http://schemas.microsoft.com/office/drawing/2014/main" id="{04FC6F67-BAE4-413D-8066-1E361D58912A}"/>
              </a:ext>
            </a:extLst>
          </p:cNvPr>
          <p:cNvSpPr>
            <a:spLocks noGrp="1"/>
          </p:cNvSpPr>
          <p:nvPr>
            <p:ph type="sldNum" sz="quarter" idx="11"/>
          </p:nvPr>
        </p:nvSpPr>
        <p:spPr/>
        <p:txBody>
          <a:bodyPr/>
          <a:lstStyle/>
          <a:p>
            <a:fld id="{49598980-D22C-4904-9F8F-3DB09B2ECD84}" type="slidenum">
              <a:rPr lang="en-US" smtClean="0"/>
              <a:pPr/>
              <a:t>‹#›</a:t>
            </a:fld>
            <a:endParaRPr lang="en-US" dirty="0"/>
          </a:p>
        </p:txBody>
      </p:sp>
      <p:sp>
        <p:nvSpPr>
          <p:cNvPr id="14" name="Content Placeholder 2">
            <a:extLst>
              <a:ext uri="{FF2B5EF4-FFF2-40B4-BE49-F238E27FC236}">
                <a16:creationId xmlns:a16="http://schemas.microsoft.com/office/drawing/2014/main" id="{DF566D8F-E696-41DE-BA1C-A8D0C7F03EDA}"/>
              </a:ext>
            </a:extLst>
          </p:cNvPr>
          <p:cNvSpPr>
            <a:spLocks noGrp="1"/>
          </p:cNvSpPr>
          <p:nvPr>
            <p:ph idx="1"/>
          </p:nvPr>
        </p:nvSpPr>
        <p:spPr>
          <a:xfrm>
            <a:off x="609600" y="1425655"/>
            <a:ext cx="10302240" cy="571500"/>
          </a:xfrm>
        </p:spPr>
        <p:txBody>
          <a:bodyPr>
            <a:normAutofit/>
          </a:bodyPr>
          <a:lstStyle>
            <a:lvl1pPr marL="64008" indent="0">
              <a:buFont typeface="Arial" panose="020B0604020202020204" pitchFamily="34" charset="0"/>
              <a:buNone/>
              <a:defRPr sz="2000"/>
            </a:lvl1pPr>
            <a:lvl2pPr marL="537210" indent="0">
              <a:buNone/>
              <a:defRPr/>
            </a:lvl2pPr>
            <a:lvl3pPr marL="877824" indent="0">
              <a:buNone/>
              <a:defRPr/>
            </a:lvl3pPr>
            <a:lvl4pPr marL="1161288" indent="0">
              <a:buNone/>
              <a:defRPr/>
            </a:lvl4pPr>
            <a:lvl5pPr marL="1389888" indent="0">
              <a:buNone/>
              <a:defRPr/>
            </a:lvl5pPr>
          </a:lstStyle>
          <a:p>
            <a:pPr lvl="0"/>
            <a:r>
              <a:rPr lang="en-US"/>
              <a:t>Click to edit Master text styles</a:t>
            </a:r>
          </a:p>
        </p:txBody>
      </p:sp>
    </p:spTree>
    <p:extLst>
      <p:ext uri="{BB962C8B-B14F-4D97-AF65-F5344CB8AC3E}">
        <p14:creationId xmlns:p14="http://schemas.microsoft.com/office/powerpoint/2010/main" val="4211132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Text Placeholder 2"/>
          <p:cNvSpPr>
            <a:spLocks noGrp="1"/>
          </p:cNvSpPr>
          <p:nvPr>
            <p:ph type="body" idx="1"/>
          </p:nvPr>
        </p:nvSpPr>
        <p:spPr>
          <a:xfrm>
            <a:off x="609600" y="1600200"/>
            <a:ext cx="4876800" cy="57467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401" y="1600200"/>
            <a:ext cx="4876800" cy="574675"/>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86401" y="2174875"/>
            <a:ext cx="487680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5B7A2D-D38B-4EB7-AA24-9BD39426A96E}" type="datetimeFigureOut">
              <a:rPr lang="en-US" smtClean="0"/>
              <a:t>1/28/20</a:t>
            </a:fld>
            <a:endParaRPr lang="en-US"/>
          </a:p>
        </p:txBody>
      </p:sp>
      <p:sp>
        <p:nvSpPr>
          <p:cNvPr id="9" name="Slide Number Placeholder 8"/>
          <p:cNvSpPr>
            <a:spLocks noGrp="1"/>
          </p:cNvSpPr>
          <p:nvPr>
            <p:ph type="sldNum" sz="quarter" idx="12"/>
          </p:nvPr>
        </p:nvSpPr>
        <p:spPr/>
        <p:txBody>
          <a:bodyPr/>
          <a:lstStyle/>
          <a:p>
            <a:fld id="{90EA19E0-815F-41B3-8398-B38B86603BF3}" type="slidenum">
              <a:rPr lang="en-US" smtClean="0"/>
              <a:t>‹#›</a:t>
            </a:fld>
            <a:endParaRPr lang="en-US"/>
          </a:p>
        </p:txBody>
      </p:sp>
    </p:spTree>
    <p:extLst>
      <p:ext uri="{BB962C8B-B14F-4D97-AF65-F5344CB8AC3E}">
        <p14:creationId xmlns:p14="http://schemas.microsoft.com/office/powerpoint/2010/main" val="1722720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Date Placeholder 2"/>
          <p:cNvSpPr>
            <a:spLocks noGrp="1"/>
          </p:cNvSpPr>
          <p:nvPr>
            <p:ph type="dt" sz="half" idx="10"/>
          </p:nvPr>
        </p:nvSpPr>
        <p:spPr/>
        <p:txBody>
          <a:bodyPr/>
          <a:lstStyle/>
          <a:p>
            <a:fld id="{249ED684-AEFB-4D38-8AFE-9E05804AD6DA}" type="datetimeFigureOut">
              <a:rPr lang="en-US" smtClean="0"/>
              <a:t>1/28/20</a:t>
            </a:fld>
            <a:endParaRPr lang="en-US"/>
          </a:p>
        </p:txBody>
      </p:sp>
      <p:sp>
        <p:nvSpPr>
          <p:cNvPr id="5" name="Slide Number Placeholder 4"/>
          <p:cNvSpPr>
            <a:spLocks noGrp="1"/>
          </p:cNvSpPr>
          <p:nvPr>
            <p:ph type="sldNum" sz="quarter" idx="12"/>
          </p:nvPr>
        </p:nvSpPr>
        <p:spPr/>
        <p:txBody>
          <a:bodyPr/>
          <a:lstStyle/>
          <a:p>
            <a:fld id="{DC15AEFC-D165-49C3-A3E7-C77957B174E6}" type="slidenum">
              <a:rPr lang="en-US" smtClean="0"/>
              <a:t>‹#›</a:t>
            </a:fld>
            <a:endParaRPr lang="en-US"/>
          </a:p>
        </p:txBody>
      </p:sp>
    </p:spTree>
    <p:extLst>
      <p:ext uri="{BB962C8B-B14F-4D97-AF65-F5344CB8AC3E}">
        <p14:creationId xmlns:p14="http://schemas.microsoft.com/office/powerpoint/2010/main" val="1124644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0033F3-06E6-6442-ABB2-E7F309BB5C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460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66800"/>
            <a:ext cx="9753600" cy="520700"/>
          </a:xfrm>
        </p:spPr>
        <p:txBody>
          <a:bodyPr anchor="b"/>
          <a:lstStyle>
            <a:lvl1pPr algn="l">
              <a:defRPr sz="3600" b="1"/>
            </a:lvl1pPr>
          </a:lstStyle>
          <a:p>
            <a:r>
              <a:rPr lang="en-US" dirty="0"/>
              <a:t>Click to edit title</a:t>
            </a:r>
          </a:p>
        </p:txBody>
      </p:sp>
      <p:sp>
        <p:nvSpPr>
          <p:cNvPr id="3" name="Content Placeholder 2"/>
          <p:cNvSpPr>
            <a:spLocks noGrp="1"/>
          </p:cNvSpPr>
          <p:nvPr>
            <p:ph idx="1"/>
          </p:nvPr>
        </p:nvSpPr>
        <p:spPr>
          <a:xfrm>
            <a:off x="4766733" y="1600201"/>
            <a:ext cx="5608320" cy="4525963"/>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600201"/>
            <a:ext cx="4011084" cy="4525963"/>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D18480-A74A-3248-AF0D-6513F01E6017}" type="datetimeFigureOut">
              <a:rPr lang="en-US" smtClean="0"/>
              <a:t>1/28/20</a:t>
            </a:fld>
            <a:endParaRPr lang="en-US"/>
          </a:p>
        </p:txBody>
      </p:sp>
      <p:sp>
        <p:nvSpPr>
          <p:cNvPr id="7" name="Slide Number Placeholder 6"/>
          <p:cNvSpPr>
            <a:spLocks noGrp="1"/>
          </p:cNvSpPr>
          <p:nvPr>
            <p:ph type="sldNum" sz="quarter" idx="12"/>
          </p:nvPr>
        </p:nvSpPr>
        <p:spPr/>
        <p:txBody>
          <a:body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4081977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7315200" cy="566738"/>
          </a:xfrm>
        </p:spPr>
        <p:txBody>
          <a:bodyPr anchor="b"/>
          <a:lstStyle>
            <a:lvl1pPr algn="l">
              <a:defRPr sz="2400" b="1"/>
            </a:lvl1pPr>
          </a:lstStyle>
          <a:p>
            <a:r>
              <a:rPr lang="en-US"/>
              <a:t>Click to edit Master title style</a:t>
            </a:r>
            <a:endParaRPr lang="en-US" dirty="0"/>
          </a:p>
        </p:txBody>
      </p:sp>
      <p:sp>
        <p:nvSpPr>
          <p:cNvPr id="3" name="Picture Placeholder 2"/>
          <p:cNvSpPr>
            <a:spLocks noGrp="1"/>
          </p:cNvSpPr>
          <p:nvPr>
            <p:ph type="pic" idx="1"/>
          </p:nvPr>
        </p:nvSpPr>
        <p:spPr>
          <a:xfrm>
            <a:off x="1828800" y="990600"/>
            <a:ext cx="73152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828800"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D18480-A74A-3248-AF0D-6513F01E6017}" type="datetimeFigureOut">
              <a:rPr lang="en-US" smtClean="0"/>
              <a:t>1/28/20</a:t>
            </a:fld>
            <a:endParaRPr lang="en-US"/>
          </a:p>
        </p:txBody>
      </p:sp>
      <p:sp>
        <p:nvSpPr>
          <p:cNvPr id="7" name="Slide Number Placeholder 6"/>
          <p:cNvSpPr>
            <a:spLocks noGrp="1"/>
          </p:cNvSpPr>
          <p:nvPr>
            <p:ph type="sldNum" sz="quarter" idx="12"/>
          </p:nvPr>
        </p:nvSpPr>
        <p:spPr/>
        <p:txBody>
          <a:bodyPr/>
          <a:lstStyle/>
          <a:p>
            <a:fld id="{49598980-D22C-4904-9F8F-3DB09B2ECD84}" type="slidenum">
              <a:rPr lang="en-US" smtClean="0"/>
              <a:pPr/>
              <a:t>‹#›</a:t>
            </a:fld>
            <a:endParaRPr lang="en-US" dirty="0"/>
          </a:p>
        </p:txBody>
      </p:sp>
    </p:spTree>
    <p:extLst>
      <p:ext uri="{BB962C8B-B14F-4D97-AF65-F5344CB8AC3E}">
        <p14:creationId xmlns:p14="http://schemas.microsoft.com/office/powerpoint/2010/main" val="266208737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sz="4000"/>
            </a:lvl1pPr>
          </a:lstStyle>
          <a:p>
            <a:r>
              <a:rPr lang="en-US" dirty="0"/>
              <a:t>Click to edit title</a:t>
            </a:r>
          </a:p>
        </p:txBody>
      </p:sp>
      <p:sp>
        <p:nvSpPr>
          <p:cNvPr id="3" name="Subtitle 2"/>
          <p:cNvSpPr>
            <a:spLocks noGrp="1"/>
          </p:cNvSpPr>
          <p:nvPr>
            <p:ph type="subTitle" idx="1"/>
          </p:nvPr>
        </p:nvSpPr>
        <p:spPr>
          <a:xfrm>
            <a:off x="914400" y="3657600"/>
            <a:ext cx="10363200" cy="1752600"/>
          </a:xfrm>
        </p:spPr>
        <p:txBody>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249E7D-82CB-491C-A098-ED721DF0C9D0}" type="datetimeFigureOut">
              <a:rPr lang="en-US" smtClean="0"/>
              <a:t>1/28/20</a:t>
            </a:fld>
            <a:endParaRPr lang="en-US"/>
          </a:p>
        </p:txBody>
      </p:sp>
      <p:sp>
        <p:nvSpPr>
          <p:cNvPr id="6" name="Slide Number Placeholder 5"/>
          <p:cNvSpPr>
            <a:spLocks noGrp="1"/>
          </p:cNvSpPr>
          <p:nvPr>
            <p:ph type="sldNum" sz="quarter" idx="12"/>
          </p:nvPr>
        </p:nvSpPr>
        <p:spPr/>
        <p:txBody>
          <a:bodyPr/>
          <a:lstStyle/>
          <a:p>
            <a:fld id="{6ECE42A1-92A3-41C6-9020-ACA88F32C0B8}" type="slidenum">
              <a:rPr lang="en-US" smtClean="0"/>
              <a:t>‹#›</a:t>
            </a:fld>
            <a:endParaRPr lang="en-US"/>
          </a:p>
        </p:txBody>
      </p:sp>
    </p:spTree>
    <p:extLst>
      <p:ext uri="{BB962C8B-B14F-4D97-AF65-F5344CB8AC3E}">
        <p14:creationId xmlns:p14="http://schemas.microsoft.com/office/powerpoint/2010/main" val="3394602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49E7D-82CB-491C-A098-ED721DF0C9D0}" type="datetimeFigureOut">
              <a:rPr lang="en-US" smtClean="0"/>
              <a:t>1/28/20</a:t>
            </a:fld>
            <a:endParaRPr lang="en-US"/>
          </a:p>
        </p:txBody>
      </p:sp>
      <p:sp>
        <p:nvSpPr>
          <p:cNvPr id="6" name="Slide Number Placeholder 5"/>
          <p:cNvSpPr>
            <a:spLocks noGrp="1"/>
          </p:cNvSpPr>
          <p:nvPr>
            <p:ph type="sldNum" sz="quarter" idx="12"/>
          </p:nvPr>
        </p:nvSpPr>
        <p:spPr/>
        <p:txBody>
          <a:bodyPr/>
          <a:lstStyle/>
          <a:p>
            <a:fld id="{6ECE42A1-92A3-41C6-9020-ACA88F32C0B8}" type="slidenum">
              <a:rPr lang="en-US" smtClean="0"/>
              <a:t>‹#›</a:t>
            </a:fld>
            <a:endParaRPr lang="en-US"/>
          </a:p>
        </p:txBody>
      </p:sp>
    </p:spTree>
    <p:extLst>
      <p:ext uri="{BB962C8B-B14F-4D97-AF65-F5344CB8AC3E}">
        <p14:creationId xmlns:p14="http://schemas.microsoft.com/office/powerpoint/2010/main" val="2585878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D249E7D-82CB-491C-A098-ED721DF0C9D0}" type="datetimeFigureOut">
              <a:rPr lang="en-US" smtClean="0"/>
              <a:t>1/28/20</a:t>
            </a:fld>
            <a:endParaRPr lang="en-US"/>
          </a:p>
        </p:txBody>
      </p:sp>
      <p:sp>
        <p:nvSpPr>
          <p:cNvPr id="6" name="Slide Number Placeholder 5"/>
          <p:cNvSpPr>
            <a:spLocks noGrp="1"/>
          </p:cNvSpPr>
          <p:nvPr>
            <p:ph type="sldNum" sz="quarter" idx="12"/>
          </p:nvPr>
        </p:nvSpPr>
        <p:spPr/>
        <p:txBody>
          <a:bodyPr/>
          <a:lstStyle/>
          <a:p>
            <a:fld id="{6ECE42A1-92A3-41C6-9020-ACA88F32C0B8}" type="slidenum">
              <a:rPr lang="en-US" smtClean="0"/>
              <a:t>‹#›</a:t>
            </a:fld>
            <a:endParaRPr lang="en-US"/>
          </a:p>
        </p:txBody>
      </p:sp>
      <p:sp>
        <p:nvSpPr>
          <p:cNvPr id="8" name="Text Placeholder 2"/>
          <p:cNvSpPr>
            <a:spLocks noGrp="1"/>
          </p:cNvSpPr>
          <p:nvPr>
            <p:ph type="body" idx="13"/>
          </p:nvPr>
        </p:nvSpPr>
        <p:spPr>
          <a:xfrm>
            <a:off x="609600" y="3962400"/>
            <a:ext cx="9753600" cy="762000"/>
          </a:xfrm>
        </p:spPr>
        <p:txBody>
          <a:bodyPr anchor="t"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title" hasCustomPrompt="1"/>
          </p:nvPr>
        </p:nvSpPr>
        <p:spPr>
          <a:xfrm>
            <a:off x="609600" y="3200400"/>
            <a:ext cx="10972800" cy="609600"/>
          </a:xfrm>
        </p:spPr>
        <p:txBody>
          <a:bodyPr anchor="b">
            <a:noAutofit/>
          </a:bodyPr>
          <a:lstStyle>
            <a:lvl1pPr algn="l">
              <a:defRPr lang="en-US" sz="3600" b="1" kern="1200" dirty="0">
                <a:solidFill>
                  <a:srgbClr val="003865"/>
                </a:solidFill>
                <a:latin typeface="Garamond" panose="02020404030301010803" pitchFamily="18" charset="0"/>
                <a:ea typeface="+mj-ea"/>
                <a:cs typeface="+mj-cs"/>
              </a:defRPr>
            </a:lvl1pPr>
          </a:lstStyle>
          <a:p>
            <a:r>
              <a:rPr lang="en-US" dirty="0"/>
              <a:t>Click to edit title</a:t>
            </a:r>
          </a:p>
        </p:txBody>
      </p:sp>
    </p:spTree>
    <p:extLst>
      <p:ext uri="{BB962C8B-B14F-4D97-AF65-F5344CB8AC3E}">
        <p14:creationId xmlns:p14="http://schemas.microsoft.com/office/powerpoint/2010/main" val="3019667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D249E7D-82CB-491C-A098-ED721DF0C9D0}" type="datetimeFigureOut">
              <a:rPr lang="en-US" smtClean="0"/>
              <a:t>1/28/20</a:t>
            </a:fld>
            <a:endParaRPr lang="en-US"/>
          </a:p>
        </p:txBody>
      </p:sp>
      <p:sp>
        <p:nvSpPr>
          <p:cNvPr id="6" name="Slide Number Placeholder 5"/>
          <p:cNvSpPr>
            <a:spLocks noGrp="1"/>
          </p:cNvSpPr>
          <p:nvPr>
            <p:ph type="sldNum" sz="quarter" idx="12"/>
          </p:nvPr>
        </p:nvSpPr>
        <p:spPr/>
        <p:txBody>
          <a:bodyPr/>
          <a:lstStyle/>
          <a:p>
            <a:fld id="{6ECE42A1-92A3-41C6-9020-ACA88F32C0B8}" type="slidenum">
              <a:rPr lang="en-US" smtClean="0"/>
              <a:t>‹#›</a:t>
            </a:fld>
            <a:endParaRPr lang="en-US"/>
          </a:p>
        </p:txBody>
      </p:sp>
      <p:sp>
        <p:nvSpPr>
          <p:cNvPr id="8" name="Text Placeholder 2"/>
          <p:cNvSpPr>
            <a:spLocks noGrp="1"/>
          </p:cNvSpPr>
          <p:nvPr>
            <p:ph type="body" idx="13" hasCustomPrompt="1"/>
          </p:nvPr>
        </p:nvSpPr>
        <p:spPr>
          <a:xfrm>
            <a:off x="609600" y="3962400"/>
            <a:ext cx="9753600" cy="762000"/>
          </a:xfrm>
        </p:spPr>
        <p:txBody>
          <a:bodyPr anchor="t"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title</a:t>
            </a:r>
          </a:p>
        </p:txBody>
      </p:sp>
    </p:spTree>
    <p:extLst>
      <p:ext uri="{BB962C8B-B14F-4D97-AF65-F5344CB8AC3E}">
        <p14:creationId xmlns:p14="http://schemas.microsoft.com/office/powerpoint/2010/main" val="3032528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lang="en-US" sz="3600" b="1" kern="1200" dirty="0">
                <a:solidFill>
                  <a:srgbClr val="003865"/>
                </a:solidFill>
                <a:latin typeface="Garamond" panose="02020404030301010803" pitchFamily="18" charset="0"/>
                <a:ea typeface="+mj-ea"/>
                <a:cs typeface="+mj-cs"/>
              </a:defRPr>
            </a:lvl1pPr>
          </a:lstStyle>
          <a:p>
            <a:r>
              <a:rPr lang="en-US" dirty="0"/>
              <a:t>Click to edit title</a:t>
            </a:r>
          </a:p>
        </p:txBody>
      </p:sp>
      <p:sp>
        <p:nvSpPr>
          <p:cNvPr id="3" name="Content Placeholder 2"/>
          <p:cNvSpPr>
            <a:spLocks noGrp="1"/>
          </p:cNvSpPr>
          <p:nvPr>
            <p:ph sz="half" idx="1"/>
          </p:nvPr>
        </p:nvSpPr>
        <p:spPr>
          <a:xfrm>
            <a:off x="609600" y="1600201"/>
            <a:ext cx="5384800" cy="4525963"/>
          </a:xfrm>
        </p:spPr>
        <p:txBody>
          <a:bodyPr/>
          <a:lstStyle>
            <a:lvl1pPr>
              <a:defRPr lang="en-US" sz="2000" kern="1200" dirty="0" smtClean="0">
                <a:solidFill>
                  <a:schemeClr val="tx1"/>
                </a:solidFill>
                <a:latin typeface="Arial" panose="020B0604020202020204" pitchFamily="34" charset="0"/>
                <a:ea typeface="+mn-ea"/>
                <a:cs typeface="Arial" panose="020B0604020202020204" pitchFamily="34" charset="0"/>
              </a:defRPr>
            </a:lvl1pPr>
            <a:lvl2pPr>
              <a:defRPr lang="en-US" sz="1600" kern="1200" dirty="0" smtClean="0">
                <a:solidFill>
                  <a:schemeClr val="tx1"/>
                </a:solidFill>
                <a:latin typeface="Arial" panose="020B0604020202020204" pitchFamily="34" charset="0"/>
                <a:ea typeface="+mn-ea"/>
                <a:cs typeface="Arial" panose="020B0604020202020204" pitchFamily="34" charset="0"/>
              </a:defRPr>
            </a:lvl2pPr>
            <a:lvl3pPr>
              <a:defRPr lang="en-US" sz="1400" kern="1200" dirty="0" smtClean="0">
                <a:solidFill>
                  <a:schemeClr val="tx1"/>
                </a:solidFill>
                <a:latin typeface="Arial" panose="020B0604020202020204" pitchFamily="34" charset="0"/>
                <a:ea typeface="+mn-ea"/>
                <a:cs typeface="Arial" panose="020B0604020202020204" pitchFamily="34" charset="0"/>
              </a:defRPr>
            </a:lvl3pPr>
            <a:lvl4pPr>
              <a:defRPr lang="en-US" sz="1200" kern="1200" dirty="0" smtClean="0">
                <a:solidFill>
                  <a:schemeClr val="tx1"/>
                </a:solidFill>
                <a:latin typeface="Arial" panose="020B0604020202020204" pitchFamily="34" charset="0"/>
                <a:ea typeface="+mn-ea"/>
                <a:cs typeface="Arial" panose="020B0604020202020204" pitchFamily="34" charset="0"/>
              </a:defRPr>
            </a:lvl4pPr>
            <a:lvl5pPr>
              <a:defRPr lang="en-US" sz="1200" kern="1200" dirty="0">
                <a:solidFill>
                  <a:schemeClr val="tx1"/>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marL="342900" indent="-342900">
              <a:defRPr lang="en-US" sz="2000" kern="1200" dirty="0" smtClean="0">
                <a:solidFill>
                  <a:schemeClr val="tx1"/>
                </a:solidFill>
                <a:latin typeface="Arial" panose="020B0604020202020204" pitchFamily="34" charset="0"/>
                <a:ea typeface="+mn-ea"/>
                <a:cs typeface="Arial" panose="020B0604020202020204" pitchFamily="34" charset="0"/>
              </a:defRPr>
            </a:lvl1pPr>
            <a:lvl2pPr marL="742950" indent="-285750">
              <a:defRPr lang="en-US" sz="1600" kern="1200" dirty="0" smtClean="0">
                <a:solidFill>
                  <a:schemeClr val="tx1"/>
                </a:solidFill>
                <a:latin typeface="Arial" panose="020B0604020202020204" pitchFamily="34" charset="0"/>
                <a:ea typeface="+mn-ea"/>
                <a:cs typeface="Arial" panose="020B0604020202020204" pitchFamily="34" charset="0"/>
              </a:defRPr>
            </a:lvl2pPr>
            <a:lvl3pPr marL="1143000" indent="-228600">
              <a:defRPr lang="en-US" sz="1400" kern="1200" dirty="0" smtClean="0">
                <a:solidFill>
                  <a:schemeClr val="tx1"/>
                </a:solidFill>
                <a:latin typeface="Arial" panose="020B0604020202020204" pitchFamily="34" charset="0"/>
                <a:ea typeface="+mn-ea"/>
                <a:cs typeface="Arial" panose="020B0604020202020204" pitchFamily="34" charset="0"/>
              </a:defRPr>
            </a:lvl3pPr>
            <a:lvl4pPr indent="-228600" algn="l" defTabSz="914400" rtl="0" eaLnBrk="1" latinLnBrk="0" hangingPunct="1">
              <a:spcBef>
                <a:spcPct val="20000"/>
              </a:spcBef>
              <a:buFont typeface="Arial" panose="020B0604020202020204" pitchFamily="34" charset="0"/>
              <a:defRPr lang="en-US" sz="1200" kern="1200" dirty="0" smtClean="0">
                <a:solidFill>
                  <a:schemeClr val="tx1"/>
                </a:solidFill>
                <a:latin typeface="Arial" panose="020B0604020202020204" pitchFamily="34" charset="0"/>
                <a:ea typeface="+mn-ea"/>
                <a:cs typeface="Arial" panose="020B0604020202020204" pitchFamily="34" charset="0"/>
              </a:defRPr>
            </a:lvl4pPr>
            <a:lvl5pPr indent="-228600" algn="l" defTabSz="914400" rtl="0" eaLnBrk="1" latinLnBrk="0" hangingPunct="1">
              <a:spcBef>
                <a:spcPct val="20000"/>
              </a:spcBef>
              <a:buFont typeface="Arial" panose="020B0604020202020204" pitchFamily="34" charset="0"/>
              <a:defRPr lang="en-US" sz="1200" kern="1200" dirty="0" smtClean="0">
                <a:solidFill>
                  <a:schemeClr val="tx1"/>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Arial" panose="020B0604020202020204" pitchFamily="34" charset="0"/>
              <a:buChar char="•"/>
            </a:pPr>
            <a:r>
              <a:rPr lang="en-US"/>
              <a:t>Click to edit Master text styles</a:t>
            </a:r>
          </a:p>
          <a:p>
            <a:pPr marL="342900" lvl="1" indent="-342900" algn="l" defTabSz="914400" rtl="0" eaLnBrk="1" latinLnBrk="0" hangingPunct="1">
              <a:spcBef>
                <a:spcPct val="20000"/>
              </a:spcBef>
              <a:buFont typeface="Arial" panose="020B0604020202020204" pitchFamily="34" charset="0"/>
              <a:buChar char="•"/>
            </a:pPr>
            <a:r>
              <a:rPr lang="en-US"/>
              <a:t>Second level</a:t>
            </a:r>
          </a:p>
          <a:p>
            <a:pPr marL="342900" lvl="2" indent="-342900" algn="l" defTabSz="914400" rtl="0" eaLnBrk="1" latinLnBrk="0" hangingPunct="1">
              <a:spcBef>
                <a:spcPct val="20000"/>
              </a:spcBef>
              <a:buFont typeface="Arial" panose="020B0604020202020204" pitchFamily="34" charset="0"/>
              <a:buChar char="•"/>
            </a:pPr>
            <a:r>
              <a:rPr lang="en-US"/>
              <a:t>Third level</a:t>
            </a:r>
          </a:p>
          <a:p>
            <a:pPr marL="342900" lvl="3" indent="-342900" algn="l" defTabSz="914400" rtl="0" eaLnBrk="1" latinLnBrk="0" hangingPunct="1">
              <a:spcBef>
                <a:spcPct val="20000"/>
              </a:spcBef>
              <a:buFont typeface="Arial" panose="020B0604020202020204" pitchFamily="34" charset="0"/>
              <a:buChar char="•"/>
            </a:pPr>
            <a:r>
              <a:rPr lang="en-US"/>
              <a:t>Fourth level</a:t>
            </a:r>
          </a:p>
          <a:p>
            <a:pPr marL="342900" lvl="4" indent="-342900" algn="l" defTabSz="914400" rtl="0" eaLnBrk="1" latinLnBrk="0" hangingPunct="1">
              <a:spcBef>
                <a:spcPct val="20000"/>
              </a:spcBef>
              <a:buFont typeface="Arial" panose="020B0604020202020204" pitchFamily="34" charset="0"/>
              <a:buChar char="•"/>
            </a:pPr>
            <a:r>
              <a:rPr lang="en-US"/>
              <a:t>Fifth level</a:t>
            </a:r>
            <a:endParaRPr lang="en-US" dirty="0"/>
          </a:p>
        </p:txBody>
      </p:sp>
      <p:sp>
        <p:nvSpPr>
          <p:cNvPr id="5" name="Date Placeholder 4"/>
          <p:cNvSpPr>
            <a:spLocks noGrp="1"/>
          </p:cNvSpPr>
          <p:nvPr>
            <p:ph type="dt" sz="half" idx="10"/>
          </p:nvPr>
        </p:nvSpPr>
        <p:spPr/>
        <p:txBody>
          <a:bodyPr/>
          <a:lstStyle/>
          <a:p>
            <a:fld id="{CD249E7D-82CB-491C-A098-ED721DF0C9D0}" type="datetimeFigureOut">
              <a:rPr lang="en-US" smtClean="0"/>
              <a:t>1/28/20</a:t>
            </a:fld>
            <a:endParaRPr lang="en-US"/>
          </a:p>
        </p:txBody>
      </p:sp>
      <p:sp>
        <p:nvSpPr>
          <p:cNvPr id="7" name="Slide Number Placeholder 6"/>
          <p:cNvSpPr>
            <a:spLocks noGrp="1"/>
          </p:cNvSpPr>
          <p:nvPr>
            <p:ph type="sldNum" sz="quarter" idx="12"/>
          </p:nvPr>
        </p:nvSpPr>
        <p:spPr/>
        <p:txBody>
          <a:bodyPr/>
          <a:lstStyle/>
          <a:p>
            <a:fld id="{6ECE42A1-92A3-41C6-9020-ACA88F32C0B8}" type="slidenum">
              <a:rPr lang="en-US" smtClean="0"/>
              <a:t>‹#›</a:t>
            </a:fld>
            <a:endParaRPr lang="en-US"/>
          </a:p>
        </p:txBody>
      </p:sp>
    </p:spTree>
    <p:extLst>
      <p:ext uri="{BB962C8B-B14F-4D97-AF65-F5344CB8AC3E}">
        <p14:creationId xmlns:p14="http://schemas.microsoft.com/office/powerpoint/2010/main" val="386146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a:t>Click to edit Master title style</a:t>
            </a:r>
            <a:endParaRPr lang="en-US" dirty="0"/>
          </a:p>
        </p:txBody>
      </p:sp>
      <p:sp>
        <p:nvSpPr>
          <p:cNvPr id="3" name="Content Placeholder 2"/>
          <p:cNvSpPr>
            <a:spLocks noGrp="1"/>
          </p:cNvSpPr>
          <p:nvPr>
            <p:ph sz="half" idx="1"/>
          </p:nvPr>
        </p:nvSpPr>
        <p:spPr>
          <a:xfrm>
            <a:off x="609600" y="1722438"/>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22438"/>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7721600" y="173195"/>
            <a:ext cx="3140075" cy="301752"/>
          </a:xfrm>
        </p:spPr>
        <p:txBody>
          <a:bodyPr/>
          <a:lstStyle/>
          <a:p>
            <a:r>
              <a:rPr lang="en-US" dirty="0"/>
              <a:t>www.website.com</a:t>
            </a:r>
          </a:p>
        </p:txBody>
      </p:sp>
      <p:sp>
        <p:nvSpPr>
          <p:cNvPr id="9" name="Slide Number Placeholder 6">
            <a:extLst>
              <a:ext uri="{FF2B5EF4-FFF2-40B4-BE49-F238E27FC236}">
                <a16:creationId xmlns:a16="http://schemas.microsoft.com/office/drawing/2014/main" id="{B32CA5EA-865E-4EF0-89BB-61FD6EFE265C}"/>
              </a:ext>
            </a:extLst>
          </p:cNvPr>
          <p:cNvSpPr>
            <a:spLocks noGrp="1"/>
          </p:cNvSpPr>
          <p:nvPr>
            <p:ph type="sldNum" sz="quarter" idx="12"/>
          </p:nvPr>
        </p:nvSpPr>
        <p:spPr>
          <a:xfrm>
            <a:off x="10906760" y="173195"/>
            <a:ext cx="670560" cy="301752"/>
          </a:xfrm>
        </p:spPr>
        <p:txBody>
          <a:body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3934405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lang="en-US" sz="3600" b="1" kern="1200" dirty="0">
                <a:solidFill>
                  <a:srgbClr val="003865"/>
                </a:solidFill>
                <a:latin typeface="Garamond" panose="02020404030301010803" pitchFamily="18" charset="0"/>
                <a:ea typeface="+mj-ea"/>
                <a:cs typeface="+mj-cs"/>
              </a:defRPr>
            </a:lvl1pPr>
          </a:lstStyle>
          <a:p>
            <a:r>
              <a:rPr lang="en-US" dirty="0"/>
              <a:t>Click to edit title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lang="en-US" sz="1800" b="1" kern="1200" dirty="0" smtClean="0">
                <a:solidFill>
                  <a:schemeClr val="tx1"/>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lang="en-US" sz="1800" kern="1200" dirty="0" smtClean="0">
                <a:solidFill>
                  <a:schemeClr val="tx1"/>
                </a:solidFill>
                <a:latin typeface="Arial" panose="020B0604020202020204" pitchFamily="34" charset="0"/>
                <a:ea typeface="+mn-ea"/>
                <a:cs typeface="Arial" panose="020B0604020202020204" pitchFamily="34" charset="0"/>
              </a:defRPr>
            </a:lvl1pPr>
            <a:lvl2pPr>
              <a:defRPr lang="en-US" sz="1600" kern="1200" dirty="0" smtClean="0">
                <a:solidFill>
                  <a:schemeClr val="tx1"/>
                </a:solidFill>
                <a:latin typeface="Arial" panose="020B0604020202020204" pitchFamily="34" charset="0"/>
                <a:ea typeface="+mn-ea"/>
                <a:cs typeface="Arial" panose="020B0604020202020204" pitchFamily="34" charset="0"/>
              </a:defRPr>
            </a:lvl2pPr>
            <a:lvl3pPr>
              <a:defRPr lang="en-US" sz="1400" kern="1200" dirty="0" smtClean="0">
                <a:solidFill>
                  <a:schemeClr val="tx1"/>
                </a:solidFill>
                <a:latin typeface="Arial" panose="020B0604020202020204" pitchFamily="34" charset="0"/>
                <a:ea typeface="+mn-ea"/>
                <a:cs typeface="Arial" panose="020B0604020202020204" pitchFamily="34" charset="0"/>
              </a:defRPr>
            </a:lvl3pPr>
            <a:lvl4pPr>
              <a:defRPr lang="en-US" sz="1200" kern="1200" dirty="0" smtClean="0">
                <a:solidFill>
                  <a:schemeClr val="tx1"/>
                </a:solidFill>
                <a:latin typeface="Arial" panose="020B0604020202020204" pitchFamily="34" charset="0"/>
                <a:ea typeface="+mn-ea"/>
                <a:cs typeface="Arial" panose="020B0604020202020204" pitchFamily="34" charset="0"/>
              </a:defRPr>
            </a:lvl4pPr>
            <a:lvl5pPr>
              <a:defRPr lang="en-US" sz="1200" kern="1200" dirty="0">
                <a:solidFill>
                  <a:schemeClr val="tx1"/>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lang="en-US" sz="1800" b="1" kern="1200" dirty="0" smtClean="0">
                <a:solidFill>
                  <a:schemeClr val="tx1"/>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defRPr lang="en-US" sz="1800" kern="1200" dirty="0" smtClean="0">
                <a:solidFill>
                  <a:schemeClr val="tx1"/>
                </a:solidFill>
                <a:latin typeface="Arial" panose="020B0604020202020204" pitchFamily="34" charset="0"/>
                <a:ea typeface="+mn-ea"/>
                <a:cs typeface="Arial" panose="020B0604020202020204" pitchFamily="34" charset="0"/>
              </a:defRPr>
            </a:lvl1pPr>
            <a:lvl2pPr marL="742950" indent="-285750">
              <a:defRPr lang="en-US" sz="1600" kern="1200" dirty="0" smtClean="0">
                <a:solidFill>
                  <a:schemeClr val="tx1"/>
                </a:solidFill>
                <a:latin typeface="Arial" panose="020B0604020202020204" pitchFamily="34" charset="0"/>
                <a:ea typeface="+mn-ea"/>
                <a:cs typeface="Arial" panose="020B0604020202020204" pitchFamily="34" charset="0"/>
              </a:defRPr>
            </a:lvl2pPr>
            <a:lvl3pPr marL="1143000" indent="-228600">
              <a:defRPr lang="en-US" sz="1400" kern="1200" dirty="0" smtClean="0">
                <a:solidFill>
                  <a:schemeClr val="tx1"/>
                </a:solidFill>
                <a:latin typeface="Arial" panose="020B0604020202020204" pitchFamily="34" charset="0"/>
                <a:ea typeface="+mn-ea"/>
                <a:cs typeface="Arial" panose="020B0604020202020204" pitchFamily="34" charset="0"/>
              </a:defRPr>
            </a:lvl3pPr>
            <a:lvl4pPr indent="-228600" algn="l" defTabSz="914400" rtl="0" eaLnBrk="1" latinLnBrk="0" hangingPunct="1">
              <a:spcBef>
                <a:spcPct val="20000"/>
              </a:spcBef>
              <a:buFont typeface="Arial" panose="020B0604020202020204" pitchFamily="34" charset="0"/>
              <a:defRPr lang="en-US" sz="1200" kern="1200" dirty="0" smtClean="0">
                <a:solidFill>
                  <a:schemeClr val="tx1"/>
                </a:solidFill>
                <a:latin typeface="Arial" panose="020B0604020202020204" pitchFamily="34" charset="0"/>
                <a:ea typeface="+mn-ea"/>
                <a:cs typeface="Arial" panose="020B0604020202020204" pitchFamily="34" charset="0"/>
              </a:defRPr>
            </a:lvl4pPr>
            <a:lvl5pPr indent="-228600" algn="l" defTabSz="914400" rtl="0" eaLnBrk="1" latinLnBrk="0" hangingPunct="1">
              <a:spcBef>
                <a:spcPct val="20000"/>
              </a:spcBef>
              <a:buFont typeface="Arial" panose="020B0604020202020204" pitchFamily="34" charset="0"/>
              <a:defRPr lang="en-US" sz="1200" kern="1200" dirty="0" smtClean="0">
                <a:solidFill>
                  <a:schemeClr val="tx1"/>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Arial" panose="020B0604020202020204" pitchFamily="34" charset="0"/>
              <a:buChar char="•"/>
            </a:pPr>
            <a:r>
              <a:rPr lang="en-US"/>
              <a:t>Click to edit Master text styles</a:t>
            </a:r>
          </a:p>
          <a:p>
            <a:pPr marL="342900" lvl="1" indent="-342900" algn="l" defTabSz="914400" rtl="0" eaLnBrk="1" latinLnBrk="0" hangingPunct="1">
              <a:spcBef>
                <a:spcPct val="20000"/>
              </a:spcBef>
              <a:buFont typeface="Arial" panose="020B0604020202020204" pitchFamily="34" charset="0"/>
              <a:buChar char="•"/>
            </a:pPr>
            <a:r>
              <a:rPr lang="en-US"/>
              <a:t>Second level</a:t>
            </a:r>
          </a:p>
          <a:p>
            <a:pPr marL="342900" lvl="2" indent="-342900" algn="l" defTabSz="914400" rtl="0" eaLnBrk="1" latinLnBrk="0" hangingPunct="1">
              <a:spcBef>
                <a:spcPct val="20000"/>
              </a:spcBef>
              <a:buFont typeface="Arial" panose="020B0604020202020204" pitchFamily="34" charset="0"/>
              <a:buChar char="•"/>
            </a:pPr>
            <a:r>
              <a:rPr lang="en-US"/>
              <a:t>Third level</a:t>
            </a:r>
          </a:p>
          <a:p>
            <a:pPr marL="342900" lvl="3" indent="-342900" algn="l" defTabSz="914400" rtl="0" eaLnBrk="1" latinLnBrk="0" hangingPunct="1">
              <a:spcBef>
                <a:spcPct val="20000"/>
              </a:spcBef>
              <a:buFont typeface="Arial" panose="020B0604020202020204" pitchFamily="34" charset="0"/>
              <a:buChar char="•"/>
            </a:pPr>
            <a:r>
              <a:rPr lang="en-US"/>
              <a:t>Fourth level</a:t>
            </a:r>
          </a:p>
          <a:p>
            <a:pPr marL="342900" lvl="4" indent="-342900" algn="l" defTabSz="914400" rtl="0" eaLnBrk="1" latinLnBrk="0" hangingPunct="1">
              <a:spcBef>
                <a:spcPct val="20000"/>
              </a:spcBef>
              <a:buFont typeface="Arial" panose="020B0604020202020204" pitchFamily="34" charset="0"/>
              <a:buChar char="•"/>
            </a:pPr>
            <a:r>
              <a:rPr lang="en-US"/>
              <a:t>Fifth level</a:t>
            </a:r>
            <a:endParaRPr lang="en-US" dirty="0"/>
          </a:p>
        </p:txBody>
      </p:sp>
      <p:sp>
        <p:nvSpPr>
          <p:cNvPr id="7" name="Date Placeholder 6"/>
          <p:cNvSpPr>
            <a:spLocks noGrp="1"/>
          </p:cNvSpPr>
          <p:nvPr>
            <p:ph type="dt" sz="half" idx="10"/>
          </p:nvPr>
        </p:nvSpPr>
        <p:spPr/>
        <p:txBody>
          <a:bodyPr/>
          <a:lstStyle/>
          <a:p>
            <a:fld id="{CD249E7D-82CB-491C-A098-ED721DF0C9D0}" type="datetimeFigureOut">
              <a:rPr lang="en-US" smtClean="0"/>
              <a:t>1/28/20</a:t>
            </a:fld>
            <a:endParaRPr lang="en-US"/>
          </a:p>
        </p:txBody>
      </p:sp>
      <p:sp>
        <p:nvSpPr>
          <p:cNvPr id="9" name="Slide Number Placeholder 8"/>
          <p:cNvSpPr>
            <a:spLocks noGrp="1"/>
          </p:cNvSpPr>
          <p:nvPr>
            <p:ph type="sldNum" sz="quarter" idx="12"/>
          </p:nvPr>
        </p:nvSpPr>
        <p:spPr/>
        <p:txBody>
          <a:bodyPr/>
          <a:lstStyle/>
          <a:p>
            <a:fld id="{6ECE42A1-92A3-41C6-9020-ACA88F32C0B8}" type="slidenum">
              <a:rPr lang="en-US" smtClean="0"/>
              <a:t>‹#›</a:t>
            </a:fld>
            <a:endParaRPr lang="en-US"/>
          </a:p>
        </p:txBody>
      </p:sp>
    </p:spTree>
    <p:extLst>
      <p:ext uri="{BB962C8B-B14F-4D97-AF65-F5344CB8AC3E}">
        <p14:creationId xmlns:p14="http://schemas.microsoft.com/office/powerpoint/2010/main" val="91250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Date Placeholder 2"/>
          <p:cNvSpPr>
            <a:spLocks noGrp="1"/>
          </p:cNvSpPr>
          <p:nvPr>
            <p:ph type="dt" sz="half" idx="10"/>
          </p:nvPr>
        </p:nvSpPr>
        <p:spPr/>
        <p:txBody>
          <a:bodyPr/>
          <a:lstStyle/>
          <a:p>
            <a:fld id="{CD249E7D-82CB-491C-A098-ED721DF0C9D0}" type="datetimeFigureOut">
              <a:rPr lang="en-US" smtClean="0"/>
              <a:t>1/28/20</a:t>
            </a:fld>
            <a:endParaRPr lang="en-US"/>
          </a:p>
        </p:txBody>
      </p:sp>
      <p:sp>
        <p:nvSpPr>
          <p:cNvPr id="5" name="Slide Number Placeholder 4"/>
          <p:cNvSpPr>
            <a:spLocks noGrp="1"/>
          </p:cNvSpPr>
          <p:nvPr>
            <p:ph type="sldNum" sz="quarter" idx="12"/>
          </p:nvPr>
        </p:nvSpPr>
        <p:spPr/>
        <p:txBody>
          <a:bodyPr/>
          <a:lstStyle/>
          <a:p>
            <a:fld id="{6ECE42A1-92A3-41C6-9020-ACA88F32C0B8}" type="slidenum">
              <a:rPr lang="en-US" smtClean="0"/>
              <a:t>‹#›</a:t>
            </a:fld>
            <a:endParaRPr lang="en-US"/>
          </a:p>
        </p:txBody>
      </p:sp>
    </p:spTree>
    <p:extLst>
      <p:ext uri="{BB962C8B-B14F-4D97-AF65-F5344CB8AC3E}">
        <p14:creationId xmlns:p14="http://schemas.microsoft.com/office/powerpoint/2010/main" val="3579343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49E7D-82CB-491C-A098-ED721DF0C9D0}" type="datetimeFigureOut">
              <a:rPr lang="en-US" smtClean="0"/>
              <a:t>1/28/20</a:t>
            </a:fld>
            <a:endParaRPr lang="en-US"/>
          </a:p>
        </p:txBody>
      </p:sp>
      <p:sp>
        <p:nvSpPr>
          <p:cNvPr id="4" name="Slide Number Placeholder 3"/>
          <p:cNvSpPr>
            <a:spLocks noGrp="1"/>
          </p:cNvSpPr>
          <p:nvPr>
            <p:ph type="sldNum" sz="quarter" idx="12"/>
          </p:nvPr>
        </p:nvSpPr>
        <p:spPr/>
        <p:txBody>
          <a:bodyPr/>
          <a:lstStyle/>
          <a:p>
            <a:fld id="{6ECE42A1-92A3-41C6-9020-ACA88F32C0B8}" type="slidenum">
              <a:rPr lang="en-US" smtClean="0"/>
              <a:t>‹#›</a:t>
            </a:fld>
            <a:endParaRPr lang="en-US"/>
          </a:p>
        </p:txBody>
      </p:sp>
    </p:spTree>
    <p:extLst>
      <p:ext uri="{BB962C8B-B14F-4D97-AF65-F5344CB8AC3E}">
        <p14:creationId xmlns:p14="http://schemas.microsoft.com/office/powerpoint/2010/main" val="1745344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38200"/>
            <a:ext cx="10972800" cy="609600"/>
          </a:xfrm>
        </p:spPr>
        <p:txBody>
          <a:bodyPr anchor="b">
            <a:noAutofit/>
          </a:bodyPr>
          <a:lstStyle>
            <a:lvl1pPr algn="l">
              <a:defRPr lang="en-US" sz="3600" b="1" kern="1200" dirty="0">
                <a:solidFill>
                  <a:srgbClr val="003865"/>
                </a:solidFill>
                <a:latin typeface="Garamond" panose="02020404030301010803" pitchFamily="18" charset="0"/>
                <a:ea typeface="+mj-ea"/>
                <a:cs typeface="+mj-cs"/>
              </a:defRPr>
            </a:lvl1pPr>
          </a:lstStyle>
          <a:p>
            <a:r>
              <a:rPr lang="en-US" dirty="0"/>
              <a:t>Click to edit title</a:t>
            </a:r>
          </a:p>
        </p:txBody>
      </p:sp>
      <p:sp>
        <p:nvSpPr>
          <p:cNvPr id="3" name="Content Placeholder 2"/>
          <p:cNvSpPr>
            <a:spLocks noGrp="1"/>
          </p:cNvSpPr>
          <p:nvPr>
            <p:ph idx="1"/>
          </p:nvPr>
        </p:nvSpPr>
        <p:spPr>
          <a:xfrm>
            <a:off x="4766733" y="1447800"/>
            <a:ext cx="6815667" cy="4678363"/>
          </a:xfrm>
        </p:spPr>
        <p:txBody>
          <a:bodyPr/>
          <a:lstStyle>
            <a:lvl1pPr>
              <a:defRPr lang="en-US" sz="1800" kern="1200" dirty="0" smtClean="0">
                <a:solidFill>
                  <a:schemeClr val="tx1"/>
                </a:solidFill>
                <a:latin typeface="Arial" panose="020B0604020202020204" pitchFamily="34" charset="0"/>
                <a:ea typeface="+mn-ea"/>
                <a:cs typeface="Arial" panose="020B0604020202020204" pitchFamily="34" charset="0"/>
              </a:defRPr>
            </a:lvl1pPr>
            <a:lvl2pPr>
              <a:defRPr lang="en-US" sz="1600" kern="1200" dirty="0" smtClean="0">
                <a:solidFill>
                  <a:schemeClr val="tx1"/>
                </a:solidFill>
                <a:latin typeface="Arial" panose="020B0604020202020204" pitchFamily="34" charset="0"/>
                <a:ea typeface="+mn-ea"/>
                <a:cs typeface="Arial" panose="020B0604020202020204" pitchFamily="34" charset="0"/>
              </a:defRPr>
            </a:lvl2pPr>
            <a:lvl3pPr>
              <a:defRPr lang="en-US" sz="1400" kern="1200" dirty="0" smtClean="0">
                <a:solidFill>
                  <a:schemeClr val="tx1"/>
                </a:solidFill>
                <a:latin typeface="Arial" panose="020B0604020202020204" pitchFamily="34" charset="0"/>
                <a:ea typeface="+mn-ea"/>
                <a:cs typeface="Arial" panose="020B0604020202020204" pitchFamily="34" charset="0"/>
              </a:defRPr>
            </a:lvl3pPr>
            <a:lvl4pPr>
              <a:defRPr lang="en-US" sz="1200" kern="1200" dirty="0" smtClean="0">
                <a:solidFill>
                  <a:schemeClr val="tx1"/>
                </a:solidFill>
                <a:latin typeface="Arial" panose="020B0604020202020204" pitchFamily="34" charset="0"/>
                <a:ea typeface="+mn-ea"/>
                <a:cs typeface="Arial" panose="020B0604020202020204" pitchFamily="34" charset="0"/>
              </a:defRPr>
            </a:lvl4pPr>
            <a:lvl5pPr>
              <a:defRPr lang="en-US" sz="1200" kern="1200" dirty="0">
                <a:solidFill>
                  <a:schemeClr val="tx1"/>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lang="en-US" sz="1200" kern="1200" dirty="0" smtClean="0">
                <a:solidFill>
                  <a:schemeClr val="tx1"/>
                </a:solidFill>
                <a:latin typeface="Arial" panose="020B0604020202020204" pitchFamily="34" charset="0"/>
                <a:ea typeface="+mn-ea"/>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249E7D-82CB-491C-A098-ED721DF0C9D0}" type="datetimeFigureOut">
              <a:rPr lang="en-US" smtClean="0"/>
              <a:t>1/28/20</a:t>
            </a:fld>
            <a:endParaRPr lang="en-US"/>
          </a:p>
        </p:txBody>
      </p:sp>
      <p:sp>
        <p:nvSpPr>
          <p:cNvPr id="7" name="Slide Number Placeholder 6"/>
          <p:cNvSpPr>
            <a:spLocks noGrp="1"/>
          </p:cNvSpPr>
          <p:nvPr>
            <p:ph type="sldNum" sz="quarter" idx="12"/>
          </p:nvPr>
        </p:nvSpPr>
        <p:spPr/>
        <p:txBody>
          <a:bodyPr/>
          <a:lstStyle/>
          <a:p>
            <a:fld id="{6ECE42A1-92A3-41C6-9020-ACA88F32C0B8}" type="slidenum">
              <a:rPr lang="en-US" smtClean="0"/>
              <a:t>‹#›</a:t>
            </a:fld>
            <a:endParaRPr lang="en-US"/>
          </a:p>
        </p:txBody>
      </p:sp>
    </p:spTree>
    <p:extLst>
      <p:ext uri="{BB962C8B-B14F-4D97-AF65-F5344CB8AC3E}">
        <p14:creationId xmlns:p14="http://schemas.microsoft.com/office/powerpoint/2010/main" val="1489801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lang="en-US" sz="2400" b="1" kern="1200" dirty="0">
                <a:solidFill>
                  <a:srgbClr val="003865"/>
                </a:solidFill>
                <a:latin typeface="Garamond" panose="02020404030301010803" pitchFamily="18" charset="0"/>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lang="en-US" sz="1400" kern="1200" dirty="0" smtClean="0">
                <a:solidFill>
                  <a:schemeClr val="tx1"/>
                </a:solidFill>
                <a:latin typeface="Arial" panose="020B0604020202020204" pitchFamily="34" charset="0"/>
                <a:ea typeface="+mn-ea"/>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249E7D-82CB-491C-A098-ED721DF0C9D0}" type="datetimeFigureOut">
              <a:rPr lang="en-US" smtClean="0"/>
              <a:t>1/28/20</a:t>
            </a:fld>
            <a:endParaRPr lang="en-US"/>
          </a:p>
        </p:txBody>
      </p:sp>
      <p:sp>
        <p:nvSpPr>
          <p:cNvPr id="7" name="Slide Number Placeholder 6"/>
          <p:cNvSpPr>
            <a:spLocks noGrp="1"/>
          </p:cNvSpPr>
          <p:nvPr>
            <p:ph type="sldNum" sz="quarter" idx="12"/>
          </p:nvPr>
        </p:nvSpPr>
        <p:spPr/>
        <p:txBody>
          <a:bodyPr/>
          <a:lstStyle/>
          <a:p>
            <a:fld id="{6ECE42A1-92A3-41C6-9020-ACA88F32C0B8}" type="slidenum">
              <a:rPr lang="en-US" smtClean="0"/>
              <a:t>‹#›</a:t>
            </a:fld>
            <a:endParaRPr lang="en-US"/>
          </a:p>
        </p:txBody>
      </p:sp>
    </p:spTree>
    <p:extLst>
      <p:ext uri="{BB962C8B-B14F-4D97-AF65-F5344CB8AC3E}">
        <p14:creationId xmlns:p14="http://schemas.microsoft.com/office/powerpoint/2010/main" val="345009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a:lvl1pPr>
          </a:lstStyle>
          <a:p>
            <a:r>
              <a:rPr lang="en-US" dirty="0"/>
              <a:t>Click to edit title</a:t>
            </a:r>
          </a:p>
        </p:txBody>
      </p:sp>
      <p:sp>
        <p:nvSpPr>
          <p:cNvPr id="3" name="Subtitle 2"/>
          <p:cNvSpPr>
            <a:spLocks noGrp="1"/>
          </p:cNvSpPr>
          <p:nvPr>
            <p:ph type="subTitle" idx="1"/>
          </p:nvPr>
        </p:nvSpPr>
        <p:spPr>
          <a:xfrm>
            <a:off x="914400" y="3581400"/>
            <a:ext cx="10464800" cy="17526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841004-E69F-416C-80DB-8E9A0B10363B}" type="datetimeFigureOut">
              <a:rPr lang="en-US" smtClean="0"/>
              <a:t>1/28/20</a:t>
            </a:fld>
            <a:endParaRPr lang="en-US"/>
          </a:p>
        </p:txBody>
      </p:sp>
      <p:sp>
        <p:nvSpPr>
          <p:cNvPr id="6" name="Slide Number Placeholder 5"/>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39553448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b="1"/>
            </a:lvl1pPr>
          </a:lstStyle>
          <a:p>
            <a:r>
              <a:rPr lang="en-US" dirty="0"/>
              <a:t>Click to edit title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41004-E69F-416C-80DB-8E9A0B10363B}" type="datetimeFigureOut">
              <a:rPr lang="en-US" smtClean="0"/>
              <a:t>1/28/20</a:t>
            </a:fld>
            <a:endParaRPr lang="en-US"/>
          </a:p>
        </p:txBody>
      </p:sp>
      <p:sp>
        <p:nvSpPr>
          <p:cNvPr id="6" name="Slide Number Placeholder 5"/>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3766448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841004-E69F-416C-80DB-8E9A0B10363B}" type="datetimeFigureOut">
              <a:rPr lang="en-US" smtClean="0"/>
              <a:t>1/28/20</a:t>
            </a:fld>
            <a:endParaRPr lang="en-US"/>
          </a:p>
        </p:txBody>
      </p:sp>
      <p:sp>
        <p:nvSpPr>
          <p:cNvPr id="6" name="Slide Number Placeholder 5"/>
          <p:cNvSpPr>
            <a:spLocks noGrp="1"/>
          </p:cNvSpPr>
          <p:nvPr>
            <p:ph type="sldNum" sz="quarter" idx="12"/>
          </p:nvPr>
        </p:nvSpPr>
        <p:spPr/>
        <p:txBody>
          <a:bodyPr/>
          <a:lstStyle/>
          <a:p>
            <a:fld id="{77023CF4-65CD-449E-A222-9B175312C2B1}" type="slidenum">
              <a:rPr lang="en-US" smtClean="0"/>
              <a:t>‹#›</a:t>
            </a:fld>
            <a:endParaRPr lang="en-US"/>
          </a:p>
        </p:txBody>
      </p:sp>
      <p:sp>
        <p:nvSpPr>
          <p:cNvPr id="9" name="Text Placeholder 2"/>
          <p:cNvSpPr>
            <a:spLocks noGrp="1"/>
          </p:cNvSpPr>
          <p:nvPr>
            <p:ph type="body" idx="13"/>
          </p:nvPr>
        </p:nvSpPr>
        <p:spPr>
          <a:xfrm>
            <a:off x="609600" y="3962400"/>
            <a:ext cx="9753600" cy="762000"/>
          </a:xfrm>
        </p:spPr>
        <p:txBody>
          <a:bodyPr anchor="t" anchorCtr="0"/>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Title 1"/>
          <p:cNvSpPr>
            <a:spLocks noGrp="1"/>
          </p:cNvSpPr>
          <p:nvPr>
            <p:ph type="title" hasCustomPrompt="1"/>
          </p:nvPr>
        </p:nvSpPr>
        <p:spPr>
          <a:xfrm>
            <a:off x="609600" y="3200400"/>
            <a:ext cx="10972800" cy="609600"/>
          </a:xfrm>
        </p:spPr>
        <p:txBody>
          <a:bodyPr anchor="b">
            <a:noAutofit/>
          </a:bodyPr>
          <a:lstStyle>
            <a:lvl1pPr algn="l">
              <a:defRPr lang="en-US" sz="3600" b="1" kern="1200" dirty="0">
                <a:solidFill>
                  <a:schemeClr val="bg1"/>
                </a:solidFill>
                <a:latin typeface="Garamond" panose="02020404030301010803" pitchFamily="18" charset="0"/>
                <a:ea typeface="+mj-ea"/>
                <a:cs typeface="+mj-cs"/>
              </a:defRPr>
            </a:lvl1pPr>
          </a:lstStyle>
          <a:p>
            <a:r>
              <a:rPr lang="en-US" dirty="0"/>
              <a:t>Click to edit title</a:t>
            </a:r>
          </a:p>
        </p:txBody>
      </p:sp>
    </p:spTree>
    <p:extLst>
      <p:ext uri="{BB962C8B-B14F-4D97-AF65-F5344CB8AC3E}">
        <p14:creationId xmlns:p14="http://schemas.microsoft.com/office/powerpoint/2010/main" val="6401971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b="1"/>
            </a:lvl1pPr>
          </a:lstStyle>
          <a:p>
            <a:r>
              <a:rPr lang="en-US" dirty="0"/>
              <a:t>Click to edit title</a:t>
            </a:r>
          </a:p>
        </p:txBody>
      </p:sp>
      <p:sp>
        <p:nvSpPr>
          <p:cNvPr id="3" name="Content Placeholder 2"/>
          <p:cNvSpPr>
            <a:spLocks noGrp="1"/>
          </p:cNvSpPr>
          <p:nvPr>
            <p:ph sz="half" idx="1"/>
          </p:nvPr>
        </p:nvSpPr>
        <p:spPr>
          <a:xfrm>
            <a:off x="609600" y="1600201"/>
            <a:ext cx="5384800" cy="4525963"/>
          </a:xfrm>
        </p:spPr>
        <p:txBody>
          <a:bodyPr/>
          <a:lstStyle>
            <a:lvl1pPr>
              <a:defRPr sz="20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marL="342900" indent="-342900">
              <a:defRPr lang="en-US" sz="2000" kern="1200" dirty="0" smtClean="0">
                <a:solidFill>
                  <a:schemeClr val="bg1"/>
                </a:solidFill>
                <a:latin typeface="Arial" panose="020B0604020202020204" pitchFamily="34" charset="0"/>
                <a:ea typeface="+mn-ea"/>
                <a:cs typeface="Arial" panose="020B0604020202020204" pitchFamily="34" charset="0"/>
              </a:defRPr>
            </a:lvl1pPr>
            <a:lvl2pPr marL="742950" indent="-285750">
              <a:defRPr lang="en-US" sz="1600" kern="1200" dirty="0" smtClean="0">
                <a:solidFill>
                  <a:schemeClr val="bg1"/>
                </a:solidFill>
                <a:latin typeface="Arial" panose="020B0604020202020204" pitchFamily="34" charset="0"/>
                <a:ea typeface="+mn-ea"/>
                <a:cs typeface="Arial" panose="020B0604020202020204" pitchFamily="34" charset="0"/>
              </a:defRPr>
            </a:lvl2pPr>
            <a:lvl3pPr marL="1143000" indent="-228600">
              <a:defRPr lang="en-US" sz="1400" kern="1200" dirty="0" smtClean="0">
                <a:solidFill>
                  <a:schemeClr val="bg1"/>
                </a:solidFill>
                <a:latin typeface="Arial" panose="020B0604020202020204" pitchFamily="34" charset="0"/>
                <a:ea typeface="+mn-ea"/>
                <a:cs typeface="Arial" panose="020B0604020202020204" pitchFamily="34" charset="0"/>
              </a:defRPr>
            </a:lvl3pPr>
            <a:lvl4pPr indent="-228600" algn="l" defTabSz="914400" rtl="0" eaLnBrk="1" latinLnBrk="0" hangingPunct="1">
              <a:spcBef>
                <a:spcPct val="20000"/>
              </a:spcBef>
              <a:buFont typeface="Arial" panose="020B0604020202020204" pitchFamily="34" charset="0"/>
              <a:defRPr lang="en-US" sz="1200" kern="1200" dirty="0" smtClean="0">
                <a:solidFill>
                  <a:schemeClr val="bg1"/>
                </a:solidFill>
                <a:latin typeface="Arial" panose="020B0604020202020204" pitchFamily="34" charset="0"/>
                <a:ea typeface="+mn-ea"/>
                <a:cs typeface="Arial" panose="020B0604020202020204" pitchFamily="34" charset="0"/>
              </a:defRPr>
            </a:lvl4pPr>
            <a:lvl5pPr indent="-228600" algn="l" defTabSz="914400" rtl="0" eaLnBrk="1" latinLnBrk="0" hangingPunct="1">
              <a:spcBef>
                <a:spcPct val="20000"/>
              </a:spcBef>
              <a:buFont typeface="Arial" panose="020B0604020202020204" pitchFamily="34" charset="0"/>
              <a:defRPr lang="en-US" sz="1200" kern="1200" dirty="0">
                <a:solidFill>
                  <a:schemeClr val="bg1"/>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Arial" panose="020B0604020202020204" pitchFamily="34" charset="0"/>
              <a:buChar char="•"/>
            </a:pPr>
            <a:r>
              <a:rPr lang="en-US"/>
              <a:t>Click to edit Master text styles</a:t>
            </a:r>
          </a:p>
          <a:p>
            <a:pPr marL="342900" lvl="1" indent="-342900" algn="l" defTabSz="914400" rtl="0" eaLnBrk="1" latinLnBrk="0" hangingPunct="1">
              <a:spcBef>
                <a:spcPct val="20000"/>
              </a:spcBef>
              <a:buFont typeface="Arial" panose="020B0604020202020204" pitchFamily="34" charset="0"/>
              <a:buChar char="•"/>
            </a:pPr>
            <a:r>
              <a:rPr lang="en-US"/>
              <a:t>Second level</a:t>
            </a:r>
          </a:p>
          <a:p>
            <a:pPr marL="342900" lvl="2" indent="-342900" algn="l" defTabSz="914400" rtl="0" eaLnBrk="1" latinLnBrk="0" hangingPunct="1">
              <a:spcBef>
                <a:spcPct val="20000"/>
              </a:spcBef>
              <a:buFont typeface="Arial" panose="020B0604020202020204" pitchFamily="34" charset="0"/>
              <a:buChar char="•"/>
            </a:pPr>
            <a:r>
              <a:rPr lang="en-US"/>
              <a:t>Third level</a:t>
            </a:r>
          </a:p>
          <a:p>
            <a:pPr marL="342900" lvl="3" indent="-342900" algn="l" defTabSz="914400" rtl="0" eaLnBrk="1" latinLnBrk="0" hangingPunct="1">
              <a:spcBef>
                <a:spcPct val="20000"/>
              </a:spcBef>
              <a:buFont typeface="Arial" panose="020B0604020202020204" pitchFamily="34" charset="0"/>
              <a:buChar char="•"/>
            </a:pPr>
            <a:r>
              <a:rPr lang="en-US"/>
              <a:t>Fourth level</a:t>
            </a:r>
          </a:p>
          <a:p>
            <a:pPr marL="342900" lvl="4" indent="-342900" algn="l" defTabSz="914400" rtl="0" eaLnBrk="1" latinLnBrk="0" hangingPunct="1">
              <a:spcBef>
                <a:spcPct val="20000"/>
              </a:spcBef>
              <a:buFont typeface="Arial" panose="020B0604020202020204" pitchFamily="34" charset="0"/>
              <a:buChar char="•"/>
            </a:pPr>
            <a:r>
              <a:rPr lang="en-US"/>
              <a:t>Fifth level</a:t>
            </a:r>
            <a:endParaRPr lang="en-US" dirty="0"/>
          </a:p>
        </p:txBody>
      </p:sp>
      <p:sp>
        <p:nvSpPr>
          <p:cNvPr id="5" name="Date Placeholder 4"/>
          <p:cNvSpPr>
            <a:spLocks noGrp="1"/>
          </p:cNvSpPr>
          <p:nvPr>
            <p:ph type="dt" sz="half" idx="10"/>
          </p:nvPr>
        </p:nvSpPr>
        <p:spPr/>
        <p:txBody>
          <a:bodyPr/>
          <a:lstStyle/>
          <a:p>
            <a:fld id="{6E841004-E69F-416C-80DB-8E9A0B10363B}" type="datetimeFigureOut">
              <a:rPr lang="en-US" smtClean="0"/>
              <a:t>1/28/20</a:t>
            </a:fld>
            <a:endParaRPr lang="en-US"/>
          </a:p>
        </p:txBody>
      </p:sp>
      <p:sp>
        <p:nvSpPr>
          <p:cNvPr id="7" name="Slide Number Placeholder 6"/>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313617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b="1"/>
            </a:lvl1pPr>
          </a:lstStyle>
          <a:p>
            <a:r>
              <a:rPr lang="en-US" dirty="0"/>
              <a:t>Click to edit title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lang="en-US" sz="1800" b="1" kern="1200" dirty="0" smtClean="0">
                <a:solidFill>
                  <a:schemeClr val="bg1"/>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defRPr lang="en-US" sz="1800" kern="1200" dirty="0" smtClean="0">
                <a:solidFill>
                  <a:schemeClr val="bg1"/>
                </a:solidFill>
                <a:latin typeface="Arial" panose="020B0604020202020204" pitchFamily="34" charset="0"/>
                <a:ea typeface="+mn-ea"/>
                <a:cs typeface="Arial" panose="020B0604020202020204" pitchFamily="34" charset="0"/>
              </a:defRPr>
            </a:lvl1pPr>
            <a:lvl2pPr marL="742950" indent="-285750">
              <a:defRPr lang="en-US" sz="1600" kern="1200" dirty="0" smtClean="0">
                <a:solidFill>
                  <a:schemeClr val="bg1"/>
                </a:solidFill>
                <a:latin typeface="Arial" panose="020B0604020202020204" pitchFamily="34" charset="0"/>
                <a:ea typeface="+mn-ea"/>
                <a:cs typeface="Arial" panose="020B0604020202020204" pitchFamily="34" charset="0"/>
              </a:defRPr>
            </a:lvl2pPr>
            <a:lvl3pPr marL="1143000" indent="-228600">
              <a:defRPr lang="en-US" sz="1400" kern="1200" dirty="0" smtClean="0">
                <a:solidFill>
                  <a:schemeClr val="bg1"/>
                </a:solidFill>
                <a:latin typeface="Arial" panose="020B0604020202020204" pitchFamily="34" charset="0"/>
                <a:ea typeface="+mn-ea"/>
                <a:cs typeface="Arial" panose="020B0604020202020204" pitchFamily="34" charset="0"/>
              </a:defRPr>
            </a:lvl3pPr>
            <a:lvl4pPr indent="-228600" algn="l" defTabSz="914400" rtl="0" eaLnBrk="1" latinLnBrk="0" hangingPunct="1">
              <a:spcBef>
                <a:spcPct val="20000"/>
              </a:spcBef>
              <a:buFont typeface="Arial" panose="020B0604020202020204" pitchFamily="34" charset="0"/>
              <a:defRPr lang="en-US" sz="1200" kern="1200" dirty="0" smtClean="0">
                <a:solidFill>
                  <a:schemeClr val="bg1"/>
                </a:solidFill>
                <a:latin typeface="Arial" panose="020B0604020202020204" pitchFamily="34" charset="0"/>
                <a:ea typeface="+mn-ea"/>
                <a:cs typeface="Arial" panose="020B0604020202020204" pitchFamily="34" charset="0"/>
              </a:defRPr>
            </a:lvl4pPr>
            <a:lvl5pPr indent="-228600" algn="l" defTabSz="914400" rtl="0" eaLnBrk="1" latinLnBrk="0" hangingPunct="1">
              <a:spcBef>
                <a:spcPct val="20000"/>
              </a:spcBef>
              <a:buFont typeface="Arial" panose="020B0604020202020204" pitchFamily="34" charset="0"/>
              <a:defRPr lang="en-US" sz="1200" kern="1200" dirty="0">
                <a:solidFill>
                  <a:schemeClr val="bg1"/>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Arial" panose="020B0604020202020204" pitchFamily="34" charset="0"/>
              <a:buChar char="•"/>
            </a:pPr>
            <a:r>
              <a:rPr lang="en-US"/>
              <a:t>Click to edit Master text styles</a:t>
            </a:r>
          </a:p>
          <a:p>
            <a:pPr marL="342900" lvl="1" indent="-342900" algn="l" defTabSz="914400" rtl="0" eaLnBrk="1" latinLnBrk="0" hangingPunct="1">
              <a:spcBef>
                <a:spcPct val="20000"/>
              </a:spcBef>
              <a:buFont typeface="Arial" panose="020B0604020202020204" pitchFamily="34" charset="0"/>
              <a:buChar char="•"/>
            </a:pPr>
            <a:r>
              <a:rPr lang="en-US"/>
              <a:t>Second level</a:t>
            </a:r>
          </a:p>
          <a:p>
            <a:pPr marL="342900" lvl="2" indent="-342900" algn="l" defTabSz="914400" rtl="0" eaLnBrk="1" latinLnBrk="0" hangingPunct="1">
              <a:spcBef>
                <a:spcPct val="20000"/>
              </a:spcBef>
              <a:buFont typeface="Arial" panose="020B0604020202020204" pitchFamily="34" charset="0"/>
              <a:buChar char="•"/>
            </a:pPr>
            <a:r>
              <a:rPr lang="en-US"/>
              <a:t>Third level</a:t>
            </a:r>
          </a:p>
          <a:p>
            <a:pPr marL="342900" lvl="3" indent="-342900" algn="l" defTabSz="914400" rtl="0" eaLnBrk="1" latinLnBrk="0" hangingPunct="1">
              <a:spcBef>
                <a:spcPct val="20000"/>
              </a:spcBef>
              <a:buFont typeface="Arial" panose="020B0604020202020204" pitchFamily="34" charset="0"/>
              <a:buChar char="•"/>
            </a:pPr>
            <a:r>
              <a:rPr lang="en-US"/>
              <a:t>Fourth level</a:t>
            </a:r>
          </a:p>
          <a:p>
            <a:pPr marL="342900" lvl="4" indent="-342900" algn="l" defTabSz="914400" rtl="0" eaLnBrk="1" latinLnBrk="0" hangingPunct="1">
              <a:spcBef>
                <a:spcPct val="20000"/>
              </a:spcBef>
              <a:buFont typeface="Arial" panose="020B0604020202020204" pitchFamily="34" charset="0"/>
              <a:buChar char="•"/>
            </a:pPr>
            <a:r>
              <a:rPr lang="en-US"/>
              <a:t>Fifth level</a:t>
            </a:r>
            <a:endParaRPr lang="en-US" dirty="0"/>
          </a:p>
        </p:txBody>
      </p:sp>
      <p:sp>
        <p:nvSpPr>
          <p:cNvPr id="7" name="Date Placeholder 6"/>
          <p:cNvSpPr>
            <a:spLocks noGrp="1"/>
          </p:cNvSpPr>
          <p:nvPr>
            <p:ph type="dt" sz="half" idx="10"/>
          </p:nvPr>
        </p:nvSpPr>
        <p:spPr/>
        <p:txBody>
          <a:bodyPr/>
          <a:lstStyle/>
          <a:p>
            <a:fld id="{6E841004-E69F-416C-80DB-8E9A0B10363B}" type="datetimeFigureOut">
              <a:rPr lang="en-US" smtClean="0"/>
              <a:t>1/28/20</a:t>
            </a:fld>
            <a:endParaRPr lang="en-US"/>
          </a:p>
        </p:txBody>
      </p:sp>
      <p:sp>
        <p:nvSpPr>
          <p:cNvPr id="9" name="Slide Number Placeholder 8"/>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2817426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1295400"/>
            <a:ext cx="1219200" cy="5015864"/>
          </a:xfrm>
        </p:spPr>
        <p:txBody>
          <a:bodyPr vert="vert270" anchor="b"/>
          <a:lstStyle>
            <a:lvl1pPr marL="0" marR="18288" algn="r">
              <a:spcBef>
                <a:spcPts val="0"/>
              </a:spcBef>
              <a:buNone/>
              <a:defRPr sz="29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514475" y="1295400"/>
            <a:ext cx="3251200" cy="5015864"/>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68333" y="1295400"/>
            <a:ext cx="7034784" cy="5013960"/>
          </a:xfrm>
        </p:spPr>
        <p:txBody>
          <a:bodyPr>
            <a:normAutofit/>
          </a:bodyPr>
          <a:lstStyle>
            <a:lvl1pPr>
              <a:spcBef>
                <a:spcPts val="0"/>
              </a:spcBef>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7823200" y="173195"/>
            <a:ext cx="3098928" cy="301752"/>
          </a:xfrm>
        </p:spPr>
        <p:txBody>
          <a:bodyPr/>
          <a:lstStyle>
            <a:lvl1pPr>
              <a:defRPr sz="1200"/>
            </a:lvl1pPr>
          </a:lstStyle>
          <a:p>
            <a:r>
              <a:rPr lang="en-US" dirty="0"/>
              <a:t>www.website.com</a:t>
            </a:r>
          </a:p>
        </p:txBody>
      </p:sp>
      <p:sp>
        <p:nvSpPr>
          <p:cNvPr id="9" name="Slide Number Placeholder 6">
            <a:extLst>
              <a:ext uri="{FF2B5EF4-FFF2-40B4-BE49-F238E27FC236}">
                <a16:creationId xmlns:a16="http://schemas.microsoft.com/office/drawing/2014/main" id="{BD5BE3E6-AFB3-460C-834B-D73EE2A7C06F}"/>
              </a:ext>
            </a:extLst>
          </p:cNvPr>
          <p:cNvSpPr>
            <a:spLocks noGrp="1"/>
          </p:cNvSpPr>
          <p:nvPr>
            <p:ph type="sldNum" sz="quarter" idx="12"/>
          </p:nvPr>
        </p:nvSpPr>
        <p:spPr>
          <a:xfrm>
            <a:off x="10922128" y="173195"/>
            <a:ext cx="670560" cy="301752"/>
          </a:xfrm>
        </p:spPr>
        <p:txBody>
          <a:bodyPr/>
          <a:lstStyle>
            <a:lvl1pPr>
              <a:defRPr sz="1200"/>
            </a:lvl1p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387910414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b="1"/>
            </a:lvl1pPr>
          </a:lstStyle>
          <a:p>
            <a:r>
              <a:rPr lang="en-US" dirty="0"/>
              <a:t>Click to edit title</a:t>
            </a:r>
          </a:p>
        </p:txBody>
      </p:sp>
      <p:sp>
        <p:nvSpPr>
          <p:cNvPr id="3" name="Date Placeholder 2"/>
          <p:cNvSpPr>
            <a:spLocks noGrp="1"/>
          </p:cNvSpPr>
          <p:nvPr>
            <p:ph type="dt" sz="half" idx="10"/>
          </p:nvPr>
        </p:nvSpPr>
        <p:spPr/>
        <p:txBody>
          <a:bodyPr/>
          <a:lstStyle/>
          <a:p>
            <a:fld id="{6E841004-E69F-416C-80DB-8E9A0B10363B}" type="datetimeFigureOut">
              <a:rPr lang="en-US" smtClean="0"/>
              <a:t>1/28/20</a:t>
            </a:fld>
            <a:endParaRPr lang="en-US"/>
          </a:p>
        </p:txBody>
      </p:sp>
      <p:sp>
        <p:nvSpPr>
          <p:cNvPr id="5" name="Slide Number Placeholder 4"/>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2677281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41004-E69F-416C-80DB-8E9A0B10363B}" type="datetimeFigureOut">
              <a:rPr lang="en-US" smtClean="0"/>
              <a:t>1/28/20</a:t>
            </a:fld>
            <a:endParaRPr lang="en-US"/>
          </a:p>
        </p:txBody>
      </p:sp>
      <p:sp>
        <p:nvSpPr>
          <p:cNvPr id="4" name="Slide Number Placeholder 3"/>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36696863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09600"/>
            <a:ext cx="10972800" cy="825500"/>
          </a:xfrm>
        </p:spPr>
        <p:txBody>
          <a:bodyPr anchor="b">
            <a:normAutofit/>
          </a:bodyPr>
          <a:lstStyle>
            <a:lvl1pPr algn="l">
              <a:defRPr sz="3600" b="1"/>
            </a:lvl1pPr>
          </a:lstStyle>
          <a:p>
            <a:r>
              <a:rPr lang="en-US" dirty="0"/>
              <a:t>Click to edit title</a:t>
            </a:r>
          </a:p>
        </p:txBody>
      </p:sp>
      <p:sp>
        <p:nvSpPr>
          <p:cNvPr id="3" name="Content Placeholder 2"/>
          <p:cNvSpPr>
            <a:spLocks noGrp="1"/>
          </p:cNvSpPr>
          <p:nvPr>
            <p:ph idx="1"/>
          </p:nvPr>
        </p:nvSpPr>
        <p:spPr>
          <a:xfrm>
            <a:off x="4766733" y="1447800"/>
            <a:ext cx="6815667" cy="4678363"/>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841004-E69F-416C-80DB-8E9A0B10363B}" type="datetimeFigureOut">
              <a:rPr lang="en-US" smtClean="0"/>
              <a:t>1/28/20</a:t>
            </a:fld>
            <a:endParaRPr lang="en-US"/>
          </a:p>
        </p:txBody>
      </p:sp>
      <p:sp>
        <p:nvSpPr>
          <p:cNvPr id="7" name="Slide Number Placeholder 6"/>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171372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841004-E69F-416C-80DB-8E9A0B10363B}" type="datetimeFigureOut">
              <a:rPr lang="en-US" smtClean="0"/>
              <a:t>1/28/20</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29246955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 y="0"/>
            <a:ext cx="12190699" cy="6858000"/>
          </a:xfrm>
          <a:prstGeom prst="rect">
            <a:avLst/>
          </a:prstGeom>
        </p:spPr>
      </p:pic>
      <p:sp>
        <p:nvSpPr>
          <p:cNvPr id="2" name="Title 1"/>
          <p:cNvSpPr>
            <a:spLocks noGrp="1"/>
          </p:cNvSpPr>
          <p:nvPr>
            <p:ph type="ctrTitle" hasCustomPrompt="1"/>
          </p:nvPr>
        </p:nvSpPr>
        <p:spPr>
          <a:xfrm>
            <a:off x="1828800" y="2362201"/>
            <a:ext cx="9448800" cy="1466851"/>
          </a:xfrm>
        </p:spPr>
        <p:txBody>
          <a:bodyPr anchor="b" anchorCtr="0"/>
          <a:lstStyle>
            <a:lvl1pPr>
              <a:defRPr sz="4000">
                <a:solidFill>
                  <a:schemeClr val="bg1"/>
                </a:solidFill>
                <a:latin typeface="Garamond" panose="02020404030301010803" pitchFamily="18" charset="0"/>
              </a:defRPr>
            </a:lvl1pPr>
          </a:lstStyle>
          <a:p>
            <a:r>
              <a:rPr lang="en-US" dirty="0"/>
              <a:t>Click to edit title</a:t>
            </a:r>
          </a:p>
        </p:txBody>
      </p:sp>
      <p:sp>
        <p:nvSpPr>
          <p:cNvPr id="3" name="Subtitle 2"/>
          <p:cNvSpPr>
            <a:spLocks noGrp="1"/>
          </p:cNvSpPr>
          <p:nvPr>
            <p:ph type="subTitle" idx="1"/>
          </p:nvPr>
        </p:nvSpPr>
        <p:spPr>
          <a:xfrm>
            <a:off x="1828800" y="3962400"/>
            <a:ext cx="9448800" cy="16764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828800" y="6356351"/>
            <a:ext cx="1625600" cy="365125"/>
          </a:xfrm>
        </p:spPr>
        <p:txBody>
          <a:bodyPr/>
          <a:lstStyle>
            <a:lvl1pPr>
              <a:defRPr sz="1000">
                <a:solidFill>
                  <a:schemeClr val="bg1"/>
                </a:solidFill>
              </a:defRPr>
            </a:lvl1pPr>
          </a:lstStyle>
          <a:p>
            <a:fld id="{6E841004-E69F-416C-80DB-8E9A0B10363B}" type="datetimeFigureOut">
              <a:rPr lang="en-US" smtClean="0"/>
              <a:t>1/28/20</a:t>
            </a:fld>
            <a:endParaRPr lang="en-US"/>
          </a:p>
        </p:txBody>
      </p:sp>
      <p:sp>
        <p:nvSpPr>
          <p:cNvPr id="6" name="Slide Number Placeholder 5"/>
          <p:cNvSpPr>
            <a:spLocks noGrp="1"/>
          </p:cNvSpPr>
          <p:nvPr>
            <p:ph type="sldNum" sz="quarter" idx="12"/>
          </p:nvPr>
        </p:nvSpPr>
        <p:spPr>
          <a:xfrm>
            <a:off x="8737600" y="6356351"/>
            <a:ext cx="2540000" cy="365125"/>
          </a:xfrm>
        </p:spPr>
        <p:txBody>
          <a:bodyPr/>
          <a:lstStyle>
            <a:lvl1pPr>
              <a:defRPr sz="800">
                <a:solidFill>
                  <a:schemeClr val="bg1"/>
                </a:solidFill>
              </a:defRPr>
            </a:lvl1pPr>
          </a:lstStyle>
          <a:p>
            <a:fld id="{77023CF4-65CD-449E-A222-9B175312C2B1}" type="slidenum">
              <a:rPr lang="en-US" smtClean="0"/>
              <a:t>‹#›</a:t>
            </a:fld>
            <a:endParaRPr lang="en-US"/>
          </a:p>
        </p:txBody>
      </p:sp>
    </p:spTree>
    <p:extLst>
      <p:ext uri="{BB962C8B-B14F-4D97-AF65-F5344CB8AC3E}">
        <p14:creationId xmlns:p14="http://schemas.microsoft.com/office/powerpoint/2010/main" val="236190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41004-E69F-416C-80DB-8E9A0B10363B}" type="datetimeFigureOut">
              <a:rPr lang="en-US" smtClean="0"/>
              <a:t>1/28/20</a:t>
            </a:fld>
            <a:endParaRPr lang="en-US"/>
          </a:p>
        </p:txBody>
      </p:sp>
      <p:sp>
        <p:nvSpPr>
          <p:cNvPr id="6" name="Slide Number Placeholder 5"/>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349235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200401"/>
            <a:ext cx="9753600" cy="762000"/>
          </a:xfrm>
        </p:spPr>
        <p:txBody>
          <a:bodyPr anchor="t"/>
          <a:lstStyle>
            <a:lvl1pPr algn="l">
              <a:defRPr sz="4000" b="1" cap="none" baseline="0"/>
            </a:lvl1pPr>
          </a:lstStyle>
          <a:p>
            <a:r>
              <a:rPr lang="en-US" dirty="0"/>
              <a:t>Click to edit title</a:t>
            </a:r>
          </a:p>
        </p:txBody>
      </p:sp>
      <p:sp>
        <p:nvSpPr>
          <p:cNvPr id="3" name="Text Placeholder 2"/>
          <p:cNvSpPr>
            <a:spLocks noGrp="1"/>
          </p:cNvSpPr>
          <p:nvPr>
            <p:ph type="body" idx="1"/>
          </p:nvPr>
        </p:nvSpPr>
        <p:spPr>
          <a:xfrm>
            <a:off x="609600" y="3962400"/>
            <a:ext cx="9753600" cy="762000"/>
          </a:xfrm>
        </p:spPr>
        <p:txBody>
          <a:bodyPr anchor="t"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841004-E69F-416C-80DB-8E9A0B10363B}" type="datetimeFigureOut">
              <a:rPr lang="en-US" smtClean="0"/>
              <a:pPr/>
              <a:t>1/28/20</a:t>
            </a:fld>
            <a:endParaRPr lang="en-US" dirty="0"/>
          </a:p>
        </p:txBody>
      </p:sp>
      <p:sp>
        <p:nvSpPr>
          <p:cNvPr id="6" name="Slide Number Placeholder 5"/>
          <p:cNvSpPr>
            <a:spLocks noGrp="1"/>
          </p:cNvSpPr>
          <p:nvPr>
            <p:ph type="sldNum" sz="quarter" idx="12"/>
          </p:nvPr>
        </p:nvSpPr>
        <p:spPr/>
        <p:txBody>
          <a:bodyPr/>
          <a:lstStyle/>
          <a:p>
            <a:fld id="{77023CF4-65CD-449E-A222-9B175312C2B1}" type="slidenum">
              <a:rPr lang="en-US" smtClean="0"/>
              <a:pPr/>
              <a:t>‹#›</a:t>
            </a:fld>
            <a:endParaRPr lang="en-US" dirty="0"/>
          </a:p>
        </p:txBody>
      </p:sp>
    </p:spTree>
    <p:extLst>
      <p:ext uri="{BB962C8B-B14F-4D97-AF65-F5344CB8AC3E}">
        <p14:creationId xmlns:p14="http://schemas.microsoft.com/office/powerpoint/2010/main" val="1269985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sz="half" idx="1"/>
          </p:nvPr>
        </p:nvSpPr>
        <p:spPr>
          <a:xfrm>
            <a:off x="609600" y="1600200"/>
            <a:ext cx="4876800" cy="4572000"/>
          </a:xfrm>
        </p:spPr>
        <p:txBody>
          <a:bodyPr>
            <a:normAutofit/>
          </a:bodyPr>
          <a:lstStyle>
            <a:lvl1pPr>
              <a:defRPr sz="20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400" y="1600199"/>
            <a:ext cx="4876800" cy="4572000"/>
          </a:xfrm>
        </p:spPr>
        <p:txBody>
          <a:bodyPr>
            <a:normAutofit/>
          </a:bodyPr>
          <a:lstStyle>
            <a:lvl1pPr>
              <a:defRPr sz="20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841004-E69F-416C-80DB-8E9A0B10363B}" type="datetimeFigureOut">
              <a:rPr lang="en-US" smtClean="0"/>
              <a:t>1/28/20</a:t>
            </a:fld>
            <a:endParaRPr lang="en-US"/>
          </a:p>
        </p:txBody>
      </p:sp>
      <p:sp>
        <p:nvSpPr>
          <p:cNvPr id="7" name="Slide Number Placeholder 6"/>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37122542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Text Placeholder 2"/>
          <p:cNvSpPr>
            <a:spLocks noGrp="1"/>
          </p:cNvSpPr>
          <p:nvPr>
            <p:ph type="body" idx="1"/>
          </p:nvPr>
        </p:nvSpPr>
        <p:spPr>
          <a:xfrm>
            <a:off x="609600" y="1600200"/>
            <a:ext cx="4876800" cy="57467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401" y="1600200"/>
            <a:ext cx="4876800" cy="574675"/>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86401" y="2174875"/>
            <a:ext cx="487680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841004-E69F-416C-80DB-8E9A0B10363B}" type="datetimeFigureOut">
              <a:rPr lang="en-US" smtClean="0"/>
              <a:t>1/28/20</a:t>
            </a:fld>
            <a:endParaRPr lang="en-US"/>
          </a:p>
        </p:txBody>
      </p:sp>
      <p:sp>
        <p:nvSpPr>
          <p:cNvPr id="9" name="Slide Number Placeholder 8"/>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280922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Date Placeholder 2"/>
          <p:cNvSpPr>
            <a:spLocks noGrp="1"/>
          </p:cNvSpPr>
          <p:nvPr>
            <p:ph type="dt" sz="half" idx="10"/>
          </p:nvPr>
        </p:nvSpPr>
        <p:spPr/>
        <p:txBody>
          <a:bodyPr/>
          <a:lstStyle/>
          <a:p>
            <a:fld id="{6E841004-E69F-416C-80DB-8E9A0B10363B}" type="datetimeFigureOut">
              <a:rPr lang="en-US" smtClean="0"/>
              <a:t>1/28/20</a:t>
            </a:fld>
            <a:endParaRPr lang="en-US"/>
          </a:p>
        </p:txBody>
      </p:sp>
      <p:sp>
        <p:nvSpPr>
          <p:cNvPr id="5" name="Slide Number Placeholder 4"/>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383219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www.website.com</a:t>
            </a:r>
          </a:p>
        </p:txBody>
      </p:sp>
      <p:sp>
        <p:nvSpPr>
          <p:cNvPr id="4" name="Slide Number Placeholder 3"/>
          <p:cNvSpPr>
            <a:spLocks noGrp="1"/>
          </p:cNvSpPr>
          <p:nvPr>
            <p:ph type="sldNum" sz="quarter" idx="12"/>
          </p:nvPr>
        </p:nvSpPr>
        <p:spPr/>
        <p:txBody>
          <a:bodyPr/>
          <a:lstStyle/>
          <a:p>
            <a:fld id="{0A0033F3-06E6-6442-ABB2-E7F309BB5C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18887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41004-E69F-416C-80DB-8E9A0B10363B}" type="datetimeFigureOut">
              <a:rPr lang="en-US" smtClean="0"/>
              <a:t>1/28/20</a:t>
            </a:fld>
            <a:endParaRPr lang="en-US"/>
          </a:p>
        </p:txBody>
      </p:sp>
      <p:sp>
        <p:nvSpPr>
          <p:cNvPr id="4" name="Slide Number Placeholder 3"/>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3853276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66800"/>
            <a:ext cx="9753600" cy="520700"/>
          </a:xfrm>
        </p:spPr>
        <p:txBody>
          <a:bodyPr anchor="b"/>
          <a:lstStyle>
            <a:lvl1pPr algn="l">
              <a:defRPr sz="3600" b="1"/>
            </a:lvl1pPr>
          </a:lstStyle>
          <a:p>
            <a:r>
              <a:rPr lang="en-US" dirty="0"/>
              <a:t>Click to edit title</a:t>
            </a:r>
          </a:p>
        </p:txBody>
      </p:sp>
      <p:sp>
        <p:nvSpPr>
          <p:cNvPr id="3" name="Content Placeholder 2"/>
          <p:cNvSpPr>
            <a:spLocks noGrp="1"/>
          </p:cNvSpPr>
          <p:nvPr>
            <p:ph idx="1"/>
          </p:nvPr>
        </p:nvSpPr>
        <p:spPr>
          <a:xfrm>
            <a:off x="4766733" y="1600201"/>
            <a:ext cx="5608320" cy="4525963"/>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600201"/>
            <a:ext cx="4011084" cy="4525963"/>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841004-E69F-416C-80DB-8E9A0B10363B}" type="datetimeFigureOut">
              <a:rPr lang="en-US" smtClean="0"/>
              <a:t>1/28/20</a:t>
            </a:fld>
            <a:endParaRPr lang="en-US"/>
          </a:p>
        </p:txBody>
      </p:sp>
      <p:sp>
        <p:nvSpPr>
          <p:cNvPr id="7" name="Slide Number Placeholder 6"/>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3425451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7315200" cy="566738"/>
          </a:xfrm>
        </p:spPr>
        <p:txBody>
          <a:bodyPr anchor="b"/>
          <a:lstStyle>
            <a:lvl1pPr algn="l">
              <a:defRPr sz="2400" b="1"/>
            </a:lvl1pPr>
          </a:lstStyle>
          <a:p>
            <a:r>
              <a:rPr lang="en-US"/>
              <a:t>Click to edit Master title style</a:t>
            </a:r>
            <a:endParaRPr lang="en-US" dirty="0"/>
          </a:p>
        </p:txBody>
      </p:sp>
      <p:sp>
        <p:nvSpPr>
          <p:cNvPr id="3" name="Picture Placeholder 2"/>
          <p:cNvSpPr>
            <a:spLocks noGrp="1"/>
          </p:cNvSpPr>
          <p:nvPr>
            <p:ph type="pic" idx="1"/>
          </p:nvPr>
        </p:nvSpPr>
        <p:spPr>
          <a:xfrm>
            <a:off x="1828800" y="990600"/>
            <a:ext cx="73152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828800"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841004-E69F-416C-80DB-8E9A0B10363B}" type="datetimeFigureOut">
              <a:rPr lang="en-US" smtClean="0"/>
              <a:t>1/28/20</a:t>
            </a:fld>
            <a:endParaRPr lang="en-US"/>
          </a:p>
        </p:txBody>
      </p:sp>
      <p:sp>
        <p:nvSpPr>
          <p:cNvPr id="7" name="Slide Number Placeholder 6"/>
          <p:cNvSpPr>
            <a:spLocks noGrp="1"/>
          </p:cNvSpPr>
          <p:nvPr>
            <p:ph type="sldNum" sz="quarter" idx="12"/>
          </p:nvPr>
        </p:nvSpPr>
        <p:spPr/>
        <p:txBody>
          <a:bodyPr/>
          <a:lstStyle/>
          <a:p>
            <a:fld id="{77023CF4-65CD-449E-A222-9B175312C2B1}" type="slidenum">
              <a:rPr lang="en-US" smtClean="0"/>
              <a:t>‹#›</a:t>
            </a:fld>
            <a:endParaRPr lang="en-US"/>
          </a:p>
        </p:txBody>
      </p:sp>
    </p:spTree>
    <p:extLst>
      <p:ext uri="{BB962C8B-B14F-4D97-AF65-F5344CB8AC3E}">
        <p14:creationId xmlns:p14="http://schemas.microsoft.com/office/powerpoint/2010/main" val="1014971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BB0C64-AD16-4270-8323-3B986F4CAD10}"/>
              </a:ext>
            </a:extLst>
          </p:cNvPr>
          <p:cNvGrpSpPr/>
          <p:nvPr userDrawn="1"/>
        </p:nvGrpSpPr>
        <p:grpSpPr>
          <a:xfrm>
            <a:off x="6807200" y="3143"/>
            <a:ext cx="5384801" cy="1101851"/>
            <a:chOff x="5334000" y="-37306"/>
            <a:chExt cx="3281716" cy="895350"/>
          </a:xfrm>
        </p:grpSpPr>
        <p:pic>
          <p:nvPicPr>
            <p:cNvPr id="12" name="Graphic 11">
              <a:extLst>
                <a:ext uri="{FF2B5EF4-FFF2-40B4-BE49-F238E27FC236}">
                  <a16:creationId xmlns:a16="http://schemas.microsoft.com/office/drawing/2014/main" id="{323EE1CF-2D6B-4E08-B98D-D9F9B9196806}"/>
                </a:ext>
              </a:extLst>
            </p:cNvPr>
            <p:cNvPicPr>
              <a:picLocks noChangeAspect="1"/>
            </p:cNvPicPr>
            <p:nvPr userDrawn="1"/>
          </p:nvPicPr>
          <p:blipFill>
            <a:blip/>
            <a:stretch>
              <a:fillRect/>
            </a:stretch>
          </p:blipFill>
          <p:spPr>
            <a:xfrm>
              <a:off x="5448301" y="-37306"/>
              <a:ext cx="3167415" cy="609600"/>
            </a:xfrm>
            <a:prstGeom prst="rect">
              <a:avLst/>
            </a:prstGeom>
          </p:spPr>
        </p:pic>
        <p:pic>
          <p:nvPicPr>
            <p:cNvPr id="13" name="Graphic 12">
              <a:extLst>
                <a:ext uri="{FF2B5EF4-FFF2-40B4-BE49-F238E27FC236}">
                  <a16:creationId xmlns:a16="http://schemas.microsoft.com/office/drawing/2014/main" id="{2AA44434-8959-4391-901A-0B056114A270}"/>
                </a:ext>
              </a:extLst>
            </p:cNvPr>
            <p:cNvPicPr>
              <a:picLocks noChangeAspect="1"/>
            </p:cNvPicPr>
            <p:nvPr userDrawn="1"/>
          </p:nvPicPr>
          <p:blipFill>
            <a:blip/>
            <a:stretch>
              <a:fillRect/>
            </a:stretch>
          </p:blipFill>
          <p:spPr>
            <a:xfrm>
              <a:off x="5334000" y="-37306"/>
              <a:ext cx="819150" cy="895350"/>
            </a:xfrm>
            <a:prstGeom prst="rect">
              <a:avLst/>
            </a:prstGeom>
          </p:spPr>
        </p:pic>
      </p:grpSp>
      <p:sp>
        <p:nvSpPr>
          <p:cNvPr id="2" name="Title 1">
            <a:extLst>
              <a:ext uri="{FF2B5EF4-FFF2-40B4-BE49-F238E27FC236}">
                <a16:creationId xmlns:a16="http://schemas.microsoft.com/office/drawing/2014/main" id="{33133CFB-98CB-4408-8818-24F931AC137B}"/>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6EE7E31-13F0-404F-BFFF-EE236EB5D4B4}"/>
              </a:ext>
            </a:extLst>
          </p:cNvPr>
          <p:cNvSpPr>
            <a:spLocks noGrp="1"/>
          </p:cNvSpPr>
          <p:nvPr>
            <p:ph type="ftr" sz="quarter" idx="10"/>
          </p:nvPr>
        </p:nvSpPr>
        <p:spPr/>
        <p:txBody>
          <a:bodyPr/>
          <a:lstStyle/>
          <a:p>
            <a:r>
              <a:rPr lang="en-US" dirty="0">
                <a:solidFill>
                  <a:srgbClr val="000000"/>
                </a:solidFill>
              </a:rPr>
              <a:t>www.website.com</a:t>
            </a:r>
          </a:p>
        </p:txBody>
      </p:sp>
      <p:sp>
        <p:nvSpPr>
          <p:cNvPr id="4" name="Slide Number Placeholder 3">
            <a:extLst>
              <a:ext uri="{FF2B5EF4-FFF2-40B4-BE49-F238E27FC236}">
                <a16:creationId xmlns:a16="http://schemas.microsoft.com/office/drawing/2014/main" id="{04FC6F67-BAE4-413D-8066-1E361D58912A}"/>
              </a:ext>
            </a:extLst>
          </p:cNvPr>
          <p:cNvSpPr>
            <a:spLocks noGrp="1"/>
          </p:cNvSpPr>
          <p:nvPr>
            <p:ph type="sldNum" sz="quarter" idx="11"/>
          </p:nvPr>
        </p:nvSpPr>
        <p:spPr/>
        <p:txBody>
          <a:bodyPr/>
          <a:lstStyle/>
          <a:p>
            <a:fld id="{49598980-D22C-4904-9F8F-3DB09B2ECD84}" type="slidenum">
              <a:rPr lang="en-US" smtClean="0">
                <a:solidFill>
                  <a:srgbClr val="000000"/>
                </a:solidFill>
              </a:rPr>
              <a:pPr/>
              <a:t>‹#›</a:t>
            </a:fld>
            <a:endParaRPr lang="en-US" dirty="0">
              <a:solidFill>
                <a:srgbClr val="000000"/>
              </a:solidFill>
            </a:endParaRPr>
          </a:p>
        </p:txBody>
      </p:sp>
      <p:sp>
        <p:nvSpPr>
          <p:cNvPr id="14" name="Content Placeholder 2">
            <a:extLst>
              <a:ext uri="{FF2B5EF4-FFF2-40B4-BE49-F238E27FC236}">
                <a16:creationId xmlns:a16="http://schemas.microsoft.com/office/drawing/2014/main" id="{DF566D8F-E696-41DE-BA1C-A8D0C7F03EDA}"/>
              </a:ext>
            </a:extLst>
          </p:cNvPr>
          <p:cNvSpPr>
            <a:spLocks noGrp="1"/>
          </p:cNvSpPr>
          <p:nvPr>
            <p:ph idx="1"/>
          </p:nvPr>
        </p:nvSpPr>
        <p:spPr>
          <a:xfrm>
            <a:off x="609600" y="1425655"/>
            <a:ext cx="10302240" cy="571500"/>
          </a:xfrm>
        </p:spPr>
        <p:txBody>
          <a:bodyPr>
            <a:normAutofit/>
          </a:bodyPr>
          <a:lstStyle>
            <a:lvl1pPr marL="64008" indent="0">
              <a:buFont typeface="Arial" panose="020B0604020202020204" pitchFamily="34" charset="0"/>
              <a:buNone/>
              <a:defRPr sz="2000"/>
            </a:lvl1pPr>
            <a:lvl2pPr marL="537210" indent="0">
              <a:buNone/>
              <a:defRPr/>
            </a:lvl2pPr>
            <a:lvl3pPr marL="877824" indent="0">
              <a:buNone/>
              <a:defRPr/>
            </a:lvl3pPr>
            <a:lvl4pPr marL="1161288" indent="0">
              <a:buNone/>
              <a:defRPr/>
            </a:lvl4pPr>
            <a:lvl5pPr marL="1389888" indent="0">
              <a:buNone/>
              <a:defRPr/>
            </a:lvl5pPr>
          </a:lstStyle>
          <a:p>
            <a:pPr lvl="0"/>
            <a:r>
              <a:rPr lang="en-US"/>
              <a:t>Click to edit Master text styles</a:t>
            </a:r>
          </a:p>
        </p:txBody>
      </p:sp>
    </p:spTree>
    <p:extLst>
      <p:ext uri="{BB962C8B-B14F-4D97-AF65-F5344CB8AC3E}">
        <p14:creationId xmlns:p14="http://schemas.microsoft.com/office/powerpoint/2010/main" val="1868113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1359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803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45818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362200"/>
            <a:ext cx="5435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2362200"/>
            <a:ext cx="5435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5353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366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864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99C3BD-D076-124C-9DB3-1036379D35A4}"/>
              </a:ext>
            </a:extLst>
          </p:cNvPr>
          <p:cNvSpPr/>
          <p:nvPr userDrawn="1"/>
        </p:nvSpPr>
        <p:spPr>
          <a:xfrm>
            <a:off x="0" y="2754289"/>
            <a:ext cx="12192000" cy="4103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5">
            <a:extLst>
              <a:ext uri="{FF2B5EF4-FFF2-40B4-BE49-F238E27FC236}">
                <a16:creationId xmlns:a16="http://schemas.microsoft.com/office/drawing/2014/main" id="{CE5736F6-5314-8C43-B921-D568D2927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318" b="19008"/>
          <a:stretch/>
        </p:blipFill>
        <p:spPr>
          <a:xfrm>
            <a:off x="3394951" y="2754288"/>
            <a:ext cx="8797049" cy="4103712"/>
          </a:xfrm>
          <a:prstGeom prst="rect">
            <a:avLst/>
          </a:prstGeom>
        </p:spPr>
      </p:pic>
      <p:sp>
        <p:nvSpPr>
          <p:cNvPr id="6" name="Text Placeholder 3">
            <a:extLst>
              <a:ext uri="{FF2B5EF4-FFF2-40B4-BE49-F238E27FC236}">
                <a16:creationId xmlns:a16="http://schemas.microsoft.com/office/drawing/2014/main" id="{9F30BAE7-855E-1D4F-BBF1-07B763AC69C3}"/>
              </a:ext>
            </a:extLst>
          </p:cNvPr>
          <p:cNvSpPr>
            <a:spLocks noGrp="1"/>
          </p:cNvSpPr>
          <p:nvPr>
            <p:ph type="body" sz="half" idx="2" hasCustomPrompt="1"/>
          </p:nvPr>
        </p:nvSpPr>
        <p:spPr>
          <a:xfrm>
            <a:off x="632430" y="5512753"/>
            <a:ext cx="2592033" cy="1046310"/>
          </a:xfrm>
          <a:prstGeom prst="rect">
            <a:avLst/>
          </a:prstGeom>
        </p:spPr>
        <p:txBody>
          <a:bodyPr>
            <a:normAutofit/>
          </a:bodyPr>
          <a:lstStyle>
            <a:lvl1pPr marL="0" indent="0" algn="l">
              <a:lnSpc>
                <a:spcPct val="100000"/>
              </a:lnSpc>
              <a:spcBef>
                <a:spcPts val="1000"/>
              </a:spcBef>
              <a:buNone/>
              <a:defRPr sz="1600" b="0" i="0">
                <a:solidFill>
                  <a:schemeClr val="bg1"/>
                </a:solidFill>
                <a:latin typeface="Proxima Nova Light"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 / Presenter Name Credentials</a:t>
            </a:r>
          </a:p>
        </p:txBody>
      </p:sp>
      <p:sp>
        <p:nvSpPr>
          <p:cNvPr id="13" name="Title 1">
            <a:extLst>
              <a:ext uri="{FF2B5EF4-FFF2-40B4-BE49-F238E27FC236}">
                <a16:creationId xmlns:a16="http://schemas.microsoft.com/office/drawing/2014/main" id="{C9851992-6C00-CD42-BDF3-2681FAD583BA}"/>
              </a:ext>
            </a:extLst>
          </p:cNvPr>
          <p:cNvSpPr>
            <a:spLocks noGrp="1"/>
          </p:cNvSpPr>
          <p:nvPr>
            <p:ph type="ctrTitle" hasCustomPrompt="1"/>
          </p:nvPr>
        </p:nvSpPr>
        <p:spPr>
          <a:xfrm>
            <a:off x="3761362" y="474071"/>
            <a:ext cx="8154714" cy="949643"/>
          </a:xfrm>
          <a:prstGeom prst="rect">
            <a:avLst/>
          </a:prstGeom>
        </p:spPr>
        <p:txBody>
          <a:bodyPr anchor="b">
            <a:noAutofit/>
          </a:bodyPr>
          <a:lstStyle>
            <a:lvl1pPr algn="l">
              <a:defRPr sz="2800" b="0" i="0">
                <a:solidFill>
                  <a:schemeClr val="accent6"/>
                </a:solidFill>
                <a:latin typeface="Proxima Nova Light" panose="02000506030000020004" pitchFamily="2" charset="0"/>
              </a:defRPr>
            </a:lvl1pPr>
          </a:lstStyle>
          <a:p>
            <a:r>
              <a:rPr lang="en-US" dirty="0"/>
              <a:t>Department or</a:t>
            </a:r>
            <a:br>
              <a:rPr lang="en-US" dirty="0"/>
            </a:br>
            <a:r>
              <a:rPr lang="en-US" dirty="0"/>
              <a:t>Presentation Title</a:t>
            </a:r>
          </a:p>
        </p:txBody>
      </p:sp>
      <p:pic>
        <p:nvPicPr>
          <p:cNvPr id="4" name="Picture 3">
            <a:extLst>
              <a:ext uri="{FF2B5EF4-FFF2-40B4-BE49-F238E27FC236}">
                <a16:creationId xmlns:a16="http://schemas.microsoft.com/office/drawing/2014/main" id="{134D0EED-109D-C04F-8385-AA0DCCE5D26B}"/>
              </a:ext>
            </a:extLst>
          </p:cNvPr>
          <p:cNvPicPr>
            <a:picLocks noChangeAspect="1"/>
          </p:cNvPicPr>
          <p:nvPr userDrawn="1"/>
        </p:nvPicPr>
        <p:blipFill>
          <a:blip r:embed="rId3"/>
          <a:stretch>
            <a:fillRect/>
          </a:stretch>
        </p:blipFill>
        <p:spPr>
          <a:xfrm>
            <a:off x="410048" y="474071"/>
            <a:ext cx="2401246" cy="1114123"/>
          </a:xfrm>
          <a:prstGeom prst="rect">
            <a:avLst/>
          </a:prstGeom>
        </p:spPr>
      </p:pic>
      <p:cxnSp>
        <p:nvCxnSpPr>
          <p:cNvPr id="9" name="Straight Connector 8">
            <a:extLst>
              <a:ext uri="{FF2B5EF4-FFF2-40B4-BE49-F238E27FC236}">
                <a16:creationId xmlns:a16="http://schemas.microsoft.com/office/drawing/2014/main" id="{893AAE5A-4923-2548-8F07-82C0836B6BFA}"/>
              </a:ext>
            </a:extLst>
          </p:cNvPr>
          <p:cNvCxnSpPr>
            <a:cxnSpLocks/>
          </p:cNvCxnSpPr>
          <p:nvPr userDrawn="1"/>
        </p:nvCxnSpPr>
        <p:spPr>
          <a:xfrm flipV="1">
            <a:off x="3394953" y="243192"/>
            <a:ext cx="0" cy="1779622"/>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B3ABC58-FC2B-8741-A5F4-F986683346AC}"/>
              </a:ext>
            </a:extLst>
          </p:cNvPr>
          <p:cNvSpPr/>
          <p:nvPr userDrawn="1"/>
        </p:nvSpPr>
        <p:spPr>
          <a:xfrm>
            <a:off x="1" y="2184249"/>
            <a:ext cx="12192000" cy="570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6316479-C3E8-6C4D-8264-F57796A635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6338" y="1957172"/>
            <a:ext cx="3310128" cy="1025332"/>
          </a:xfrm>
          <a:prstGeom prst="rect">
            <a:avLst/>
          </a:prstGeom>
        </p:spPr>
      </p:pic>
    </p:spTree>
    <p:extLst>
      <p:ext uri="{BB962C8B-B14F-4D97-AF65-F5344CB8AC3E}">
        <p14:creationId xmlns:p14="http://schemas.microsoft.com/office/powerpoint/2010/main" val="1074362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885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5914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3939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102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219200"/>
            <a:ext cx="27686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19200"/>
            <a:ext cx="81026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965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1"/>
            <a:ext cx="8001000" cy="2971801"/>
          </a:xfrm>
        </p:spPr>
        <p:txBody>
          <a:bodyPr anchor="b">
            <a:normAutofit/>
          </a:bodyPr>
          <a:lstStyle>
            <a:lvl1pPr algn="l">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7696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1358263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3" y="2006600"/>
            <a:ext cx="8534401" cy="2281600"/>
          </a:xfrm>
        </p:spPr>
        <p:txBody>
          <a:bodyPr anchor="b">
            <a:normAutofit/>
          </a:bodyPr>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753378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3" y="685802"/>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4"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065660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1" y="685800"/>
            <a:ext cx="4649787"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84213"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5"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06546"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024565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E42C05-9D2B-6542-B366-8DA24F1DEBA0}"/>
              </a:ext>
            </a:extLst>
          </p:cNvPr>
          <p:cNvSpPr/>
          <p:nvPr userDrawn="1"/>
        </p:nvSpPr>
        <p:spPr>
          <a:xfrm>
            <a:off x="-1524" y="1"/>
            <a:ext cx="12193524" cy="10902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427982"/>
            <a:ext cx="9144000" cy="451249"/>
          </a:xfrm>
          <a:prstGeom prst="rect">
            <a:avLst/>
          </a:prstGeom>
        </p:spPr>
        <p:txBody>
          <a:bodyPr anchor="b">
            <a:noAutofit/>
          </a:bodyPr>
          <a:lstStyle>
            <a:lvl1pPr algn="l">
              <a:defRPr sz="2800" b="0" i="0">
                <a:solidFill>
                  <a:schemeClr val="bg1"/>
                </a:solidFill>
                <a:latin typeface="Proxima Nova Light" panose="02000506030000020004" pitchFamily="2" charset="0"/>
              </a:defRPr>
            </a:lvl1pPr>
          </a:lstStyle>
          <a:p>
            <a:r>
              <a:rPr lang="en-US" dirty="0"/>
              <a:t>Topic Title About This Length </a:t>
            </a:r>
          </a:p>
        </p:txBody>
      </p:sp>
      <p:cxnSp>
        <p:nvCxnSpPr>
          <p:cNvPr id="16" name="Straight Connector 15">
            <a:extLst>
              <a:ext uri="{FF2B5EF4-FFF2-40B4-BE49-F238E27FC236}">
                <a16:creationId xmlns:a16="http://schemas.microsoft.com/office/drawing/2014/main" id="{C6F7DB34-BFA4-EA47-9F18-3B2D3C2EFA01}"/>
              </a:ext>
            </a:extLst>
          </p:cNvPr>
          <p:cNvCxnSpPr/>
          <p:nvPr userDrawn="1"/>
        </p:nvCxnSpPr>
        <p:spPr>
          <a:xfrm flipV="1">
            <a:off x="1205464" y="243191"/>
            <a:ext cx="0" cy="241246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C6266839-3768-1640-AAC7-EC1829D980FB}"/>
              </a:ext>
            </a:extLst>
          </p:cNvPr>
          <p:cNvSpPr>
            <a:spLocks noGrp="1"/>
          </p:cNvSpPr>
          <p:nvPr>
            <p:ph idx="1" hasCustomPrompt="1"/>
          </p:nvPr>
        </p:nvSpPr>
        <p:spPr>
          <a:xfrm>
            <a:off x="1396230" y="1428814"/>
            <a:ext cx="9972224" cy="4459479"/>
          </a:xfrm>
          <a:prstGeom prst="rect">
            <a:avLst/>
          </a:prstGeom>
        </p:spPr>
        <p:txBody>
          <a:bodyPr>
            <a:normAutofit/>
          </a:bodyPr>
          <a:lstStyle>
            <a:lvl1pPr marL="342900" indent="-342900">
              <a:buSzPct val="85000"/>
              <a:buFont typeface="Wingdings" panose="05000000000000000000" pitchFamily="2" charset="2"/>
              <a:buChar char="§"/>
              <a:defRPr sz="2000" b="0" i="0">
                <a:solidFill>
                  <a:schemeClr val="accent6"/>
                </a:solidFill>
                <a:latin typeface="Proxima Nova Light" panose="02000506030000020004" pitchFamily="2" charset="0"/>
              </a:defRPr>
            </a:lvl1pPr>
            <a:lvl2pPr marL="685800" marR="0" indent="-228600" algn="l" defTabSz="914400" rtl="0" eaLnBrk="1" fontAlgn="auto" latinLnBrk="0" hangingPunct="1">
              <a:lnSpc>
                <a:spcPct val="90000"/>
              </a:lnSpc>
              <a:spcBef>
                <a:spcPts val="500"/>
              </a:spcBef>
              <a:spcAft>
                <a:spcPts val="0"/>
              </a:spcAft>
              <a:buClrTx/>
              <a:buSzPct val="85000"/>
              <a:buFont typeface="Proxima Nova Light" panose="02000506030000020004" pitchFamily="2" charset="0"/>
              <a:buChar char="–"/>
              <a:tabLst/>
              <a:defRPr sz="2000" b="0" i="0">
                <a:solidFill>
                  <a:schemeClr val="accent6"/>
                </a:solidFill>
                <a:latin typeface="Proxima Nova Light" panose="02000506030000020004" pitchFamily="2" charset="0"/>
              </a:defRPr>
            </a:lvl2pPr>
            <a:lvl3pPr marL="914400" indent="0">
              <a:buNone/>
              <a:defRPr b="0" i="0">
                <a:solidFill>
                  <a:srgbClr val="150221"/>
                </a:solidFill>
                <a:latin typeface="Proxima Nova A Thin" panose="02000506030000020004" pitchFamily="2" charset="0"/>
              </a:defRPr>
            </a:lvl3pPr>
            <a:lvl4pPr>
              <a:defRPr b="0" i="0">
                <a:solidFill>
                  <a:srgbClr val="150221"/>
                </a:solidFill>
                <a:latin typeface="Gibson Light" panose="02000000000000000000" pitchFamily="2" charset="77"/>
              </a:defRPr>
            </a:lvl4pPr>
            <a:lvl5pPr>
              <a:defRPr b="0" i="0">
                <a:solidFill>
                  <a:srgbClr val="150221"/>
                </a:solidFill>
                <a:latin typeface="Gibson Light" panose="02000000000000000000" pitchFamily="2" charset="77"/>
              </a:defRPr>
            </a:lvl5pPr>
          </a:lstStyle>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p:txBody>
      </p:sp>
    </p:spTree>
    <p:extLst>
      <p:ext uri="{BB962C8B-B14F-4D97-AF65-F5344CB8AC3E}">
        <p14:creationId xmlns:p14="http://schemas.microsoft.com/office/powerpoint/2010/main" val="28808956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919023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3197872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801"/>
            <a:ext cx="36576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4803342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3" y="914400"/>
            <a:ext cx="3280975"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4722813" y="2777067"/>
            <a:ext cx="6021388"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455774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1"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16" name="Text Placeholder 9"/>
          <p:cNvSpPr>
            <a:spLocks noGrp="1"/>
          </p:cNvSpPr>
          <p:nvPr>
            <p:ph type="body" sz="quarter" idx="14"/>
          </p:nvPr>
        </p:nvSpPr>
        <p:spPr>
          <a:xfrm>
            <a:off x="914401" y="3843867"/>
            <a:ext cx="8304211"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734800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114800"/>
            <a:ext cx="8535988" cy="18796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097758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1"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9"/>
            <a:ext cx="8534400" cy="168486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531812" y="812222"/>
            <a:ext cx="609600" cy="584776"/>
          </a:xfrm>
          <a:prstGeom prst="rect">
            <a:avLst/>
          </a:prstGeom>
        </p:spPr>
        <p:txBody>
          <a:bodyPr vert="horz" lIns="68580" tIns="34290" rIns="68580" bIns="34290" rtlCol="0" anchor="ctr">
            <a:noAutofit/>
          </a:bodyPr>
          <a:lstStyle/>
          <a:p>
            <a:r>
              <a:rPr lang="en-US" sz="6000" dirty="0">
                <a:solidFill>
                  <a:prstClr val="white"/>
                </a:solidFill>
              </a:rPr>
              <a:t>“</a:t>
            </a:r>
          </a:p>
        </p:txBody>
      </p:sp>
      <p:sp>
        <p:nvSpPr>
          <p:cNvPr id="15" name="TextBox 14"/>
          <p:cNvSpPr txBox="1"/>
          <p:nvPr/>
        </p:nvSpPr>
        <p:spPr>
          <a:xfrm>
            <a:off x="10285412" y="2768601"/>
            <a:ext cx="609600" cy="584776"/>
          </a:xfrm>
          <a:prstGeom prst="rect">
            <a:avLst/>
          </a:prstGeom>
        </p:spPr>
        <p:txBody>
          <a:bodyPr vert="horz" lIns="68580" tIns="34290" rIns="68580" bIns="34290" rtlCol="0" anchor="ctr">
            <a:noAutofit/>
          </a:bodyPr>
          <a:lstStyle/>
          <a:p>
            <a:pPr algn="r"/>
            <a:r>
              <a:rPr lang="en-US" sz="6000" dirty="0">
                <a:solidFill>
                  <a:prstClr val="white"/>
                </a:solidFill>
              </a:rPr>
              <a:t>”</a:t>
            </a:r>
          </a:p>
        </p:txBody>
      </p:sp>
    </p:spTree>
    <p:extLst>
      <p:ext uri="{BB962C8B-B14F-4D97-AF65-F5344CB8AC3E}">
        <p14:creationId xmlns:p14="http://schemas.microsoft.com/office/powerpoint/2010/main" val="25910746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1" cy="8604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358666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3" y="4978400"/>
            <a:ext cx="85344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
        <p:nvSpPr>
          <p:cNvPr id="11" name="TextBox 10"/>
          <p:cNvSpPr txBox="1"/>
          <p:nvPr/>
        </p:nvSpPr>
        <p:spPr>
          <a:xfrm>
            <a:off x="531812" y="812222"/>
            <a:ext cx="609600" cy="584776"/>
          </a:xfrm>
          <a:prstGeom prst="rect">
            <a:avLst/>
          </a:prstGeom>
        </p:spPr>
        <p:txBody>
          <a:bodyPr vert="horz" lIns="68580" tIns="34290" rIns="68580" bIns="34290" rtlCol="0" anchor="ctr">
            <a:noAutofit/>
          </a:bodyPr>
          <a:lstStyle/>
          <a:p>
            <a:r>
              <a:rPr lang="en-US" sz="6000" dirty="0">
                <a:solidFill>
                  <a:prstClr val="white"/>
                </a:solidFill>
              </a:rPr>
              <a:t>“</a:t>
            </a:r>
          </a:p>
        </p:txBody>
      </p:sp>
      <p:sp>
        <p:nvSpPr>
          <p:cNvPr id="12" name="TextBox 11"/>
          <p:cNvSpPr txBox="1"/>
          <p:nvPr/>
        </p:nvSpPr>
        <p:spPr>
          <a:xfrm>
            <a:off x="10285412" y="2768601"/>
            <a:ext cx="609600" cy="584776"/>
          </a:xfrm>
          <a:prstGeom prst="rect">
            <a:avLst/>
          </a:prstGeom>
        </p:spPr>
        <p:txBody>
          <a:bodyPr vert="horz" lIns="68580" tIns="34290" rIns="68580" bIns="34290" rtlCol="0" anchor="ctr">
            <a:noAutofit/>
          </a:bodyPr>
          <a:lstStyle/>
          <a:p>
            <a:pPr algn="r"/>
            <a:r>
              <a:rPr lang="en-US" sz="6000" dirty="0">
                <a:solidFill>
                  <a:prstClr val="white"/>
                </a:solidFill>
              </a:rPr>
              <a:t>”</a:t>
            </a:r>
          </a:p>
        </p:txBody>
      </p:sp>
    </p:spTree>
    <p:extLst>
      <p:ext uri="{BB962C8B-B14F-4D97-AF65-F5344CB8AC3E}">
        <p14:creationId xmlns:p14="http://schemas.microsoft.com/office/powerpoint/2010/main" val="34023076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3" y="4766734"/>
            <a:ext cx="8534401" cy="12276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3618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9ED684-AEFB-4D38-8AFE-9E05804AD6DA}"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5AEFC-D165-49C3-A3E7-C77957B174E6}" type="slidenum">
              <a:rPr lang="en-US" smtClean="0"/>
              <a:t>‹#›</a:t>
            </a:fld>
            <a:endParaRPr lang="en-US"/>
          </a:p>
        </p:txBody>
      </p:sp>
    </p:spTree>
    <p:extLst>
      <p:ext uri="{BB962C8B-B14F-4D97-AF65-F5344CB8AC3E}">
        <p14:creationId xmlns:p14="http://schemas.microsoft.com/office/powerpoint/2010/main" val="37960947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4187038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071880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5" name="Rectangle 4"/>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6" name="Rectangle 5"/>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7" name="Rectangle 6"/>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10" name="Rectangle 9"/>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11" name="Rectangle 10"/>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12" name="Rectangle 11"/>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13" name="Rectangle 12"/>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14" name="Rectangle 13"/>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p:cNvSpPr>
            <a:spLocks noGrp="1"/>
          </p:cNvSpPr>
          <p:nvPr>
            <p:ph type="dt" sz="half" idx="10"/>
          </p:nvPr>
        </p:nvSpPr>
        <p:spPr/>
        <p:txBody>
          <a:bodyPr/>
          <a:lstStyle>
            <a:lvl1pPr>
              <a:defRPr/>
            </a:lvl1pPr>
            <a:extLst/>
          </a:lstStyle>
          <a:p>
            <a:pPr>
              <a:defRPr/>
            </a:pPr>
            <a:fld id="{5A05A435-6E15-454B-9A0D-0C82C168033F}" type="datetimeFigureOut">
              <a:rPr lang="en-US">
                <a:solidFill>
                  <a:srgbClr val="D6ECFF"/>
                </a:solidFill>
              </a:rPr>
              <a:pPr>
                <a:defRPr/>
              </a:pPr>
              <a:t>1/28/20</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a:lvl1pPr>
          </a:lstStyle>
          <a:p>
            <a:fld id="{5E251BF8-87BE-450F-9B53-BAC590FBCD9A}"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856317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760E262C-8788-4007-BFFC-A66D9EEFA995}" type="datetimeFigureOut">
              <a:rPr lang="en-US">
                <a:solidFill>
                  <a:srgbClr val="D6ECFF"/>
                </a:solidFill>
              </a:rPr>
              <a:pPr>
                <a:defRPr/>
              </a:pPr>
              <a:t>1/28/20</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8932D41B-49EB-492E-A7CA-A3364CCBDEFC}"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4641635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6438901" y="1073150"/>
            <a:ext cx="5761567"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5" name="Freeform 4"/>
          <p:cNvSpPr>
            <a:spLocks/>
          </p:cNvSpPr>
          <p:nvPr/>
        </p:nvSpPr>
        <p:spPr bwMode="auto">
          <a:xfrm>
            <a:off x="499533" y="1"/>
            <a:ext cx="7351184"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6" name="Freeform 5"/>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7" name="Freeform 6"/>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8" name="Freeform 7"/>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9" name="Freeform 8"/>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0" name="Freeform 9"/>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1" name="Freeform 10"/>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2" name="Freeform 11"/>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3" name="Freeform 12"/>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4" name="Freeform 13"/>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5" name="Freeform 14"/>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6" name="Freeform 15"/>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7" name="Freeform 16"/>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8" name="Freeform 17"/>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cs typeface="Arial" panose="020B0604020202020204" pitchFamily="34" charset="0"/>
            </a:endParaRPr>
          </a:p>
        </p:txBody>
      </p:sp>
      <p:sp>
        <p:nvSpPr>
          <p:cNvPr id="19" name="Rectangle 18"/>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20" name="Rectangle 19"/>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21" name="Rectangle 20"/>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22" name="Rectangle 21"/>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23" name="Rectangle 22"/>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24" name="Rectangle 23"/>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pPr>
              <a:defRPr/>
            </a:pPr>
            <a:fld id="{290577E6-E8EA-4F47-AEB7-16A8CBBCB454}" type="datetimeFigureOut">
              <a:rPr lang="en-US">
                <a:solidFill>
                  <a:srgbClr val="D6ECFF"/>
                </a:solidFill>
              </a:rPr>
              <a:pPr>
                <a:defRPr/>
              </a:pPr>
              <a:t>1/28/20</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lstStyle>
          <a:p>
            <a:fld id="{1C231A96-E660-4022-821B-43F89DCCA2A7}"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1446479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8C998845-0BFA-49D9-9383-B7B0DB47E7AD}" type="datetimeFigureOut">
              <a:rPr lang="en-US">
                <a:solidFill>
                  <a:srgbClr val="D6ECFF"/>
                </a:solidFill>
              </a:rPr>
              <a:pPr>
                <a:defRPr/>
              </a:pPr>
              <a:t>1/28/20</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a:lvl1pPr>
          </a:lstStyle>
          <a:p>
            <a:fld id="{CD81BE9A-B22A-4AAE-BE9C-627BA689462D}"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40744870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8" name="Rectangle 7"/>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9" name="Rectangle 8"/>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10" name="Rectangle 9"/>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11" name="Rectangle 10"/>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12" name="Rectangle 11"/>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13" name="Rectangle 12"/>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14" name="Rectangle 13"/>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15" name="Rectangle 14"/>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16" name="Rectangle 15"/>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2" name="Title 1"/>
          <p:cNvSpPr>
            <a:spLocks noGrp="1"/>
          </p:cNvSpPr>
          <p:nvPr>
            <p:ph type="title"/>
          </p:nvPr>
        </p:nvSpPr>
        <p:spPr>
          <a:xfrm>
            <a:off x="673099" y="512064"/>
            <a:ext cx="103632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fld id="{957DFE23-FCD8-44E7-9C67-0A23786D9F92}" type="datetimeFigureOut">
              <a:rPr lang="en-US">
                <a:solidFill>
                  <a:srgbClr val="D6ECFF"/>
                </a:solidFill>
              </a:rPr>
              <a:pPr>
                <a:defRPr/>
              </a:pPr>
              <a:t>1/28/20</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lstStyle>
          <a:p>
            <a:fld id="{374D504E-525B-4AE9-93FD-7A71952538D0}"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32785890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6533C587-2E30-4662-A038-BE070B8AD1EA}" type="datetimeFigureOut">
              <a:rPr lang="en-US">
                <a:solidFill>
                  <a:srgbClr val="D6ECFF"/>
                </a:solidFill>
              </a:rPr>
              <a:pPr>
                <a:defRPr/>
              </a:pPr>
              <a:t>1/28/20</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E69EAD5B-3D57-458C-AF71-E641ADFA1A65}"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135025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95EB0C1C-157F-4FF7-BEFA-7AF4CF2C0E70}" type="datetimeFigureOut">
              <a:rPr lang="en-US">
                <a:solidFill>
                  <a:srgbClr val="D6ECFF"/>
                </a:solidFill>
              </a:rPr>
              <a:pPr>
                <a:defRPr/>
              </a:pPr>
              <a:t>1/28/20</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a:lvl1pPr>
          </a:lstStyle>
          <a:p>
            <a:fld id="{CC46E47C-CB81-4AB3-8BDE-1EF3044D35DB}"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1415688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4A260B2A-BD43-4820-89C0-558869335BCD}" type="datetimeFigureOut">
              <a:rPr lang="en-US">
                <a:solidFill>
                  <a:srgbClr val="D6ECFF"/>
                </a:solidFill>
              </a:rPr>
              <a:pPr>
                <a:defRPr/>
              </a:pPr>
              <a:t>1/28/20</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6FE65C4B-DEB0-4599-A67A-1394863E0DC2}" type="slidenum">
              <a:rPr lang="en-US" altLang="en-US">
                <a:solidFill>
                  <a:srgbClr val="D6ECFF"/>
                </a:solidFill>
              </a:rPr>
              <a:pPr/>
              <a:t>‹#›</a:t>
            </a:fld>
            <a:endParaRPr lang="en-US" altLang="en-US">
              <a:solidFill>
                <a:srgbClr val="D6ECFF"/>
              </a:solidFill>
            </a:endParaRPr>
          </a:p>
        </p:txBody>
      </p:sp>
    </p:spTree>
    <p:extLst>
      <p:ext uri="{BB962C8B-B14F-4D97-AF65-F5344CB8AC3E}">
        <p14:creationId xmlns:p14="http://schemas.microsoft.com/office/powerpoint/2010/main" val="62897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media/image9.svg"/><Relationship Id="rId10" Type="http://schemas.openxmlformats.org/officeDocument/2006/relationships/slideLayout" Target="../slideLayouts/slideLayout10.xml"/><Relationship Id="rId19" Type="http://schemas.openxmlformats.org/officeDocument/2006/relationships/image" Target="../media/image5.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8.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theme" Target="../theme/theme11.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8" Type="http://schemas.openxmlformats.org/officeDocument/2006/relationships/slideLayout" Target="../slideLayouts/slideLayout121.xml"/><Relationship Id="rId3"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21" Type="http://schemas.openxmlformats.org/officeDocument/2006/relationships/slideLayout" Target="../slideLayouts/slideLayout170.xml"/><Relationship Id="rId34" Type="http://schemas.openxmlformats.org/officeDocument/2006/relationships/slideLayout" Target="../slideLayouts/slideLayout183.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slideLayout" Target="../slideLayouts/slideLayout182.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37" Type="http://schemas.openxmlformats.org/officeDocument/2006/relationships/theme" Target="../theme/theme12.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36" Type="http://schemas.openxmlformats.org/officeDocument/2006/relationships/slideLayout" Target="../slideLayouts/slideLayout185.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35" Type="http://schemas.openxmlformats.org/officeDocument/2006/relationships/slideLayout" Target="../slideLayouts/slideLayout184.xml"/><Relationship Id="rId8" Type="http://schemas.openxmlformats.org/officeDocument/2006/relationships/slideLayout" Target="../slideLayouts/slideLayout157.xml"/><Relationship Id="rId3"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34" Type="http://schemas.openxmlformats.org/officeDocument/2006/relationships/slideLayout" Target="../slideLayouts/slideLayout219.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slideLayout" Target="../slideLayouts/slideLayout217.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slideLayout" Target="../slideLayouts/slideLayout216.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 Id="rId35" Type="http://schemas.openxmlformats.org/officeDocument/2006/relationships/theme" Target="../theme/theme13.xml"/><Relationship Id="rId8"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svg"/><Relationship Id="rId18"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png"/><Relationship Id="rId17" Type="http://schemas.openxmlformats.org/officeDocument/2006/relationships/image" Target="../media/image7.svg"/><Relationship Id="rId2" Type="http://schemas.openxmlformats.org/officeDocument/2006/relationships/slideLayout" Target="../slideLayouts/slideLayout27.xml"/><Relationship Id="rId16"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25.jpeg"/><Relationship Id="rId5" Type="http://schemas.openxmlformats.org/officeDocument/2006/relationships/slideLayout" Target="../slideLayouts/slideLayout30.xml"/><Relationship Id="rId15" Type="http://schemas.openxmlformats.org/officeDocument/2006/relationships/image" Target="../media/image5.svg"/><Relationship Id="rId10" Type="http://schemas.openxmlformats.org/officeDocument/2006/relationships/theme" Target="../theme/theme3.xml"/><Relationship Id="rId19" Type="http://schemas.openxmlformats.org/officeDocument/2006/relationships/image" Target="../media/image9.sv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7.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28.jp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25.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6.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24.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423E8A4-D2B7-46D2-92C3-AE6BC0B9BD06}"/>
              </a:ext>
            </a:extLst>
          </p:cNvPr>
          <p:cNvGrpSpPr/>
          <p:nvPr userDrawn="1"/>
        </p:nvGrpSpPr>
        <p:grpSpPr>
          <a:xfrm>
            <a:off x="6807200" y="3143"/>
            <a:ext cx="5384801" cy="1101851"/>
            <a:chOff x="5334000" y="-37306"/>
            <a:chExt cx="3281716" cy="895350"/>
          </a:xfrm>
        </p:grpSpPr>
        <p:pic>
          <p:nvPicPr>
            <p:cNvPr id="18" name="Graphic 17">
              <a:extLst>
                <a:ext uri="{FF2B5EF4-FFF2-40B4-BE49-F238E27FC236}">
                  <a16:creationId xmlns:a16="http://schemas.microsoft.com/office/drawing/2014/main" id="{9309AE25-B267-4B83-A0CB-35016E70EE6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448301" y="-37306"/>
              <a:ext cx="3167415" cy="609600"/>
            </a:xfrm>
            <a:prstGeom prst="rect">
              <a:avLst/>
            </a:prstGeom>
          </p:spPr>
        </p:pic>
        <p:pic>
          <p:nvPicPr>
            <p:cNvPr id="19" name="Graphic 18">
              <a:extLst>
                <a:ext uri="{FF2B5EF4-FFF2-40B4-BE49-F238E27FC236}">
                  <a16:creationId xmlns:a16="http://schemas.microsoft.com/office/drawing/2014/main" id="{61BEEC28-F63A-4526-A6C3-33CFC7679C23}"/>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5334000" y="-37306"/>
              <a:ext cx="819150" cy="895350"/>
            </a:xfrm>
            <a:prstGeom prst="rect">
              <a:avLst/>
            </a:prstGeom>
          </p:spPr>
        </p:pic>
      </p:grpSp>
      <p:sp>
        <p:nvSpPr>
          <p:cNvPr id="22" name="Title Placeholder 21"/>
          <p:cNvSpPr>
            <a:spLocks noGrp="1"/>
          </p:cNvSpPr>
          <p:nvPr>
            <p:ph type="title"/>
          </p:nvPr>
        </p:nvSpPr>
        <p:spPr>
          <a:xfrm>
            <a:off x="622300" y="381198"/>
            <a:ext cx="6184899" cy="675926"/>
          </a:xfrm>
          <a:prstGeom prst="rect">
            <a:avLst/>
          </a:prstGeom>
        </p:spPr>
        <p:txBody>
          <a:bodyPr vert="horz" lIns="0" rIns="0" anchor="ctr">
            <a:noAutofit/>
          </a:bodyPr>
          <a:lstStyle/>
          <a:p>
            <a:endParaRPr lang="en-US" dirty="0"/>
          </a:p>
        </p:txBody>
      </p:sp>
      <p:sp>
        <p:nvSpPr>
          <p:cNvPr id="13" name="Text Placeholder 12"/>
          <p:cNvSpPr>
            <a:spLocks noGrp="1"/>
          </p:cNvSpPr>
          <p:nvPr>
            <p:ph type="body" idx="1"/>
          </p:nvPr>
        </p:nvSpPr>
        <p:spPr>
          <a:xfrm>
            <a:off x="609600" y="1566839"/>
            <a:ext cx="10972800" cy="4572000"/>
          </a:xfrm>
          <a:prstGeom prst="rect">
            <a:avLst/>
          </a:prstGeom>
        </p:spPr>
        <p:txBody>
          <a:bodyPr vert="horz"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823200" y="174117"/>
            <a:ext cx="2949576" cy="300831"/>
          </a:xfrm>
          <a:prstGeom prst="rect">
            <a:avLst/>
          </a:prstGeom>
        </p:spPr>
        <p:txBody>
          <a:bodyPr vert="horz" anchor="b"/>
          <a:lstStyle>
            <a:lvl1pPr algn="r">
              <a:defRPr sz="1200">
                <a:solidFill>
                  <a:schemeClr val="bg2"/>
                </a:solidFill>
              </a:defRPr>
            </a:lvl1pPr>
          </a:lstStyle>
          <a:p>
            <a:r>
              <a:rPr lang="en-US" dirty="0"/>
              <a:t>www.website.com</a:t>
            </a:r>
          </a:p>
        </p:txBody>
      </p:sp>
      <p:sp>
        <p:nvSpPr>
          <p:cNvPr id="23" name="Slide Number Placeholder 22"/>
          <p:cNvSpPr>
            <a:spLocks noGrp="1"/>
          </p:cNvSpPr>
          <p:nvPr>
            <p:ph type="sldNum" sz="quarter" idx="4"/>
          </p:nvPr>
        </p:nvSpPr>
        <p:spPr>
          <a:xfrm>
            <a:off x="10911840" y="173195"/>
            <a:ext cx="670560" cy="301752"/>
          </a:xfrm>
          <a:prstGeom prst="rect">
            <a:avLst/>
          </a:prstGeom>
        </p:spPr>
        <p:txBody>
          <a:bodyPr vert="horz" anchor="b"/>
          <a:lstStyle>
            <a:lvl1pPr algn="ctr">
              <a:defRPr sz="1200" b="1">
                <a:solidFill>
                  <a:schemeClr val="bg2"/>
                </a:solidFill>
              </a:defRPr>
            </a:lvl1pPr>
          </a:lstStyle>
          <a:p>
            <a:fld id="{49598980-D22C-4904-9F8F-3DB09B2ECD84}" type="slidenum">
              <a:rPr lang="en-US" smtClean="0"/>
              <a:pPr/>
              <a:t>‹#›</a:t>
            </a:fld>
            <a:endParaRPr lang="en-US" dirty="0"/>
          </a:p>
        </p:txBody>
      </p:sp>
      <p:pic>
        <p:nvPicPr>
          <p:cNvPr id="21" name="Graphic 20">
            <a:extLst>
              <a:ext uri="{FF2B5EF4-FFF2-40B4-BE49-F238E27FC236}">
                <a16:creationId xmlns:a16="http://schemas.microsoft.com/office/drawing/2014/main" id="{41E45D2D-0469-4652-A090-C4D13F3C1502}"/>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0" y="5307178"/>
            <a:ext cx="1625600" cy="1550822"/>
          </a:xfrm>
          <a:prstGeom prst="rect">
            <a:avLst/>
          </a:prstGeom>
        </p:spPr>
      </p:pic>
      <p:pic>
        <p:nvPicPr>
          <p:cNvPr id="27" name="Graphic 26">
            <a:extLst>
              <a:ext uri="{FF2B5EF4-FFF2-40B4-BE49-F238E27FC236}">
                <a16:creationId xmlns:a16="http://schemas.microsoft.com/office/drawing/2014/main" id="{16C04FF8-AE2F-4C75-8657-A2201B951971}"/>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1945" y="4545317"/>
            <a:ext cx="1664613" cy="1570328"/>
          </a:xfrm>
          <a:prstGeom prst="rect">
            <a:avLst/>
          </a:prstGeom>
        </p:spPr>
      </p:pic>
    </p:spTree>
    <p:extLst>
      <p:ext uri="{BB962C8B-B14F-4D97-AF65-F5344CB8AC3E}">
        <p14:creationId xmlns:p14="http://schemas.microsoft.com/office/powerpoint/2010/main" val="38012281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04" r:id="rId7"/>
    <p:sldLayoutId id="2147483705" r:id="rId8"/>
    <p:sldLayoutId id="2147483783" r:id="rId9"/>
    <p:sldLayoutId id="2147483823" r:id="rId10"/>
    <p:sldLayoutId id="2147483824" r:id="rId11"/>
    <p:sldLayoutId id="2147483825" r:id="rId12"/>
    <p:sldLayoutId id="2147483826" r:id="rId13"/>
    <p:sldLayoutId id="2147483840" r:id="rId14"/>
  </p:sldLayoutIdLst>
  <p:hf hdr="0" ftr="0" dt="0"/>
  <p:txStyles>
    <p:title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p:titleStyle>
    <p:bodyStyle>
      <a:lvl1pPr marL="448056" indent="-384048" algn="l" rtl="0" eaLnBrk="1" latinLnBrk="0" hangingPunct="1">
        <a:spcBef>
          <a:spcPct val="20000"/>
        </a:spcBef>
        <a:spcAft>
          <a:spcPts val="1000"/>
        </a:spcAft>
        <a:buClr>
          <a:schemeClr val="accent1"/>
        </a:buClr>
        <a:buSzPct val="80000"/>
        <a:buFont typeface="Arial" panose="020B0604020202020204" pitchFamily="34" charset="0"/>
        <a:buChar char="•"/>
        <a:defRPr sz="2800" kern="1200">
          <a:solidFill>
            <a:schemeClr val="bg2"/>
          </a:solidFill>
          <a:latin typeface="+mn-lt"/>
          <a:ea typeface="+mn-ea"/>
          <a:cs typeface="+mn-cs"/>
        </a:defRPr>
      </a:lvl1pPr>
      <a:lvl2pPr marL="822960" indent="-285750" algn="l" rtl="0" eaLnBrk="1" latinLnBrk="0" hangingPunct="1">
        <a:spcBef>
          <a:spcPct val="20000"/>
        </a:spcBef>
        <a:spcAft>
          <a:spcPts val="1000"/>
        </a:spcAft>
        <a:buClr>
          <a:schemeClr val="accent1"/>
        </a:buClr>
        <a:buSzPct val="95000"/>
        <a:buFont typeface="Arial" panose="020B0604020202020204" pitchFamily="34" charset="0"/>
        <a:buChar char="•"/>
        <a:defRPr sz="2400" kern="1200">
          <a:solidFill>
            <a:schemeClr val="bg2"/>
          </a:solidFill>
          <a:latin typeface="+mn-lt"/>
          <a:ea typeface="+mn-ea"/>
          <a:cs typeface="+mn-cs"/>
        </a:defRPr>
      </a:lvl2pPr>
      <a:lvl3pPr marL="1106424" indent="-228600" algn="l" rtl="0" eaLnBrk="1" latinLnBrk="0" hangingPunct="1">
        <a:spcBef>
          <a:spcPct val="20000"/>
        </a:spcBef>
        <a:spcAft>
          <a:spcPts val="1000"/>
        </a:spcAft>
        <a:buClr>
          <a:schemeClr val="accent1"/>
        </a:buClr>
        <a:buFont typeface="Arial" panose="020B0604020202020204" pitchFamily="34" charset="0"/>
        <a:buChar char="•"/>
        <a:defRPr sz="2000" kern="1200">
          <a:solidFill>
            <a:schemeClr val="bg2"/>
          </a:solidFill>
          <a:latin typeface="+mn-lt"/>
          <a:ea typeface="+mn-ea"/>
          <a:cs typeface="+mn-cs"/>
        </a:defRPr>
      </a:lvl3pPr>
      <a:lvl4pPr marL="13716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98CCC-2DA8-42B8-9662-0319CA3F77DA}" type="datetimeFigureOut">
              <a:rPr lang="en-US" smtClean="0"/>
              <a:t>1/28/20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95CF1-4E94-44C5-A91E-B4C479D36B85}" type="slidenum">
              <a:rPr lang="en-US" smtClean="0"/>
              <a:t>‹#›</a:t>
            </a:fld>
            <a:endParaRPr lang="en-US"/>
          </a:p>
        </p:txBody>
      </p:sp>
    </p:spTree>
    <p:extLst>
      <p:ext uri="{BB962C8B-B14F-4D97-AF65-F5344CB8AC3E}">
        <p14:creationId xmlns:p14="http://schemas.microsoft.com/office/powerpoint/2010/main" val="3317040488"/>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917949"/>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 id="2147484028" r:id="rId28"/>
    <p:sldLayoutId id="2147484029" r:id="rId29"/>
    <p:sldLayoutId id="2147484030" r:id="rId30"/>
    <p:sldLayoutId id="2147484031" r:id="rId31"/>
    <p:sldLayoutId id="2147484032" r:id="rId32"/>
    <p:sldLayoutId id="2147484033" r:id="rId33"/>
    <p:sldLayoutId id="2147484034" r:id="rId34"/>
    <p:sldLayoutId id="2147484035" r:id="rId35"/>
    <p:sldLayoutId id="2147484036"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960">
          <p15:clr>
            <a:srgbClr val="F26B43"/>
          </p15:clr>
        </p15:guide>
        <p15:guide id="4" pos="1920">
          <p15:clr>
            <a:srgbClr val="F26B43"/>
          </p15:clr>
        </p15:guide>
        <p15:guide id="5" pos="3840">
          <p15:clr>
            <a:srgbClr val="F26B43"/>
          </p15:clr>
        </p15:guide>
        <p15:guide id="6" pos="4800">
          <p15:clr>
            <a:srgbClr val="F26B43"/>
          </p15:clr>
        </p15:guide>
        <p15:guide id="7" pos="576">
          <p15:clr>
            <a:srgbClr val="F26B43"/>
          </p15:clr>
        </p15:guide>
        <p15:guide id="8" pos="5472">
          <p15:clr>
            <a:srgbClr val="F26B43"/>
          </p15:clr>
        </p15:guide>
        <p15:guide id="9" pos="5184">
          <p15:clr>
            <a:srgbClr val="F26B43"/>
          </p15:clr>
        </p15:guide>
        <p15:guide id="10" orient="horz" pos="288">
          <p15:clr>
            <a:srgbClr val="F26B43"/>
          </p15:clr>
        </p15:guide>
        <p15:guide id="11" orient="horz" pos="403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336294336"/>
      </p:ext>
    </p:extLst>
  </p:cSld>
  <p:clrMap bg1="lt1" tx1="dk1" bg2="dk2" tx2="lt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 id="2147484058" r:id="rId21"/>
    <p:sldLayoutId id="2147484059" r:id="rId22"/>
    <p:sldLayoutId id="2147484060" r:id="rId23"/>
    <p:sldLayoutId id="2147484061" r:id="rId24"/>
    <p:sldLayoutId id="2147484062" r:id="rId25"/>
    <p:sldLayoutId id="2147484063" r:id="rId26"/>
    <p:sldLayoutId id="2147484064" r:id="rId27"/>
    <p:sldLayoutId id="2147484065" r:id="rId28"/>
    <p:sldLayoutId id="2147484066" r:id="rId29"/>
    <p:sldLayoutId id="2147484067" r:id="rId30"/>
    <p:sldLayoutId id="2147484068" r:id="rId31"/>
    <p:sldLayoutId id="2147484069" r:id="rId32"/>
    <p:sldLayoutId id="2147484070" r:id="rId33"/>
    <p:sldLayoutId id="2147484071" r:id="rId34"/>
    <p:sldLayoutId id="2147484072" r:id="rId35"/>
    <p:sldLayoutId id="2147484073"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960">
          <p15:clr>
            <a:srgbClr val="F26B43"/>
          </p15:clr>
        </p15:guide>
        <p15:guide id="4" pos="1920">
          <p15:clr>
            <a:srgbClr val="F26B43"/>
          </p15:clr>
        </p15:guide>
        <p15:guide id="5" pos="3840">
          <p15:clr>
            <a:srgbClr val="F26B43"/>
          </p15:clr>
        </p15:guide>
        <p15:guide id="6" pos="4800">
          <p15:clr>
            <a:srgbClr val="F26B43"/>
          </p15:clr>
        </p15:guide>
        <p15:guide id="7" pos="576">
          <p15:clr>
            <a:srgbClr val="F26B43"/>
          </p15:clr>
        </p15:guide>
        <p15:guide id="8" pos="5472">
          <p15:clr>
            <a:srgbClr val="F26B43"/>
          </p15:clr>
        </p15:guide>
        <p15:guide id="9" pos="5184">
          <p15:clr>
            <a:srgbClr val="F26B43"/>
          </p15:clr>
        </p15:guide>
        <p15:guide id="10" orient="horz" pos="288">
          <p15:clr>
            <a:srgbClr val="F26B43"/>
          </p15:clr>
        </p15:guide>
        <p15:guide id="11" orient="horz" pos="403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482067"/>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 id="2147484089" r:id="rId15"/>
    <p:sldLayoutId id="2147484090" r:id="rId16"/>
    <p:sldLayoutId id="2147484091" r:id="rId17"/>
    <p:sldLayoutId id="2147484092" r:id="rId18"/>
    <p:sldLayoutId id="2147484093" r:id="rId19"/>
    <p:sldLayoutId id="2147484094" r:id="rId20"/>
    <p:sldLayoutId id="2147484095" r:id="rId21"/>
    <p:sldLayoutId id="2147484096" r:id="rId22"/>
    <p:sldLayoutId id="2147484097" r:id="rId23"/>
    <p:sldLayoutId id="2147484098" r:id="rId24"/>
    <p:sldLayoutId id="2147484099" r:id="rId25"/>
    <p:sldLayoutId id="2147484100" r:id="rId26"/>
    <p:sldLayoutId id="2147484101" r:id="rId27"/>
    <p:sldLayoutId id="2147484102" r:id="rId28"/>
    <p:sldLayoutId id="2147484103" r:id="rId29"/>
    <p:sldLayoutId id="2147484104" r:id="rId30"/>
    <p:sldLayoutId id="2147484105" r:id="rId31"/>
    <p:sldLayoutId id="2147484106" r:id="rId32"/>
    <p:sldLayoutId id="2147484107" r:id="rId33"/>
    <p:sldLayoutId id="2147484108"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960">
          <p15:clr>
            <a:srgbClr val="F26B43"/>
          </p15:clr>
        </p15:guide>
        <p15:guide id="4" pos="1920">
          <p15:clr>
            <a:srgbClr val="F26B43"/>
          </p15:clr>
        </p15:guide>
        <p15:guide id="5" pos="3840">
          <p15:clr>
            <a:srgbClr val="F26B43"/>
          </p15:clr>
        </p15:guide>
        <p15:guide id="6" pos="4800">
          <p15:clr>
            <a:srgbClr val="F26B43"/>
          </p15:clr>
        </p15:guide>
        <p15:guide id="7" pos="576">
          <p15:clr>
            <a:srgbClr val="F26B43"/>
          </p15:clr>
        </p15:guide>
        <p15:guide id="8" pos="5472">
          <p15:clr>
            <a:srgbClr val="F26B43"/>
          </p15:clr>
        </p15:guide>
        <p15:guide id="9" pos="5184">
          <p15:clr>
            <a:srgbClr val="F26B43"/>
          </p15:clr>
        </p15:guide>
        <p15:guide id="10" orient="horz" pos="288">
          <p15:clr>
            <a:srgbClr val="F26B43"/>
          </p15:clr>
        </p15:guide>
        <p15:guide id="11"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219200"/>
            <a:ext cx="10972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2362200"/>
            <a:ext cx="11074400"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8"/>
          <p:cNvSpPr>
            <a:spLocks noChangeArrowheads="1"/>
          </p:cNvSpPr>
          <p:nvPr userDrawn="1"/>
        </p:nvSpPr>
        <p:spPr bwMode="auto">
          <a:xfrm>
            <a:off x="0" y="6553200"/>
            <a:ext cx="12192000" cy="304800"/>
          </a:xfrm>
          <a:prstGeom prst="rect">
            <a:avLst/>
          </a:prstGeom>
          <a:solidFill>
            <a:srgbClr val="006BB6"/>
          </a:solidFill>
          <a:ln w="9525">
            <a:noFill/>
            <a:miter lim="800000"/>
            <a:headEnd/>
            <a:tailEnd/>
          </a:ln>
        </p:spPr>
        <p:txBody>
          <a:bodyPr wrap="none" anchor="ctr"/>
          <a:lstStyle/>
          <a:p>
            <a:pPr defTabSz="457200"/>
            <a:endParaRPr lang="en-US" sz="1800" dirty="0">
              <a:solidFill>
                <a:srgbClr val="000000"/>
              </a:solidFill>
            </a:endParaRPr>
          </a:p>
        </p:txBody>
      </p:sp>
      <p:sp>
        <p:nvSpPr>
          <p:cNvPr id="1033" name="Rectangle 9"/>
          <p:cNvSpPr>
            <a:spLocks noChangeArrowheads="1"/>
          </p:cNvSpPr>
          <p:nvPr/>
        </p:nvSpPr>
        <p:spPr bwMode="auto">
          <a:xfrm>
            <a:off x="9347200" y="6580188"/>
            <a:ext cx="2641600" cy="171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defRPr/>
            </a:pPr>
            <a:r>
              <a:rPr lang="en-US" sz="1000" b="1" dirty="0">
                <a:solidFill>
                  <a:srgbClr val="FFFFFF"/>
                </a:solidFill>
              </a:rPr>
              <a:t>www.chawisconsin.org</a:t>
            </a:r>
          </a:p>
        </p:txBody>
      </p:sp>
      <p:sp>
        <p:nvSpPr>
          <p:cNvPr id="1035" name="Rectangle 11"/>
          <p:cNvSpPr>
            <a:spLocks noChangeArrowheads="1"/>
          </p:cNvSpPr>
          <p:nvPr userDrawn="1"/>
        </p:nvSpPr>
        <p:spPr bwMode="auto">
          <a:xfrm>
            <a:off x="508001" y="6580188"/>
            <a:ext cx="4188884"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r>
              <a:rPr lang="en-US" sz="1000" b="1" dirty="0">
                <a:solidFill>
                  <a:srgbClr val="FFFFFF"/>
                </a:solidFill>
              </a:rPr>
              <a:t>Children</a:t>
            </a:r>
            <a:r>
              <a:rPr lang="ja-JP" altLang="en-US" sz="1000" b="1">
                <a:solidFill>
                  <a:srgbClr val="FFFFFF"/>
                </a:solidFill>
              </a:rPr>
              <a:t>’</a:t>
            </a:r>
            <a:r>
              <a:rPr lang="en-US" altLang="ja-JP" sz="1000" b="1" dirty="0">
                <a:solidFill>
                  <a:srgbClr val="FFFFFF"/>
                </a:solidFill>
              </a:rPr>
              <a:t>s Health Alliance of Wisconsin</a:t>
            </a:r>
            <a:endParaRPr lang="en-US" sz="1000" b="1" dirty="0">
              <a:solidFill>
                <a:srgbClr val="FFFFFF"/>
              </a:solidFill>
            </a:endParaRPr>
          </a:p>
        </p:txBody>
      </p:sp>
      <p:pic>
        <p:nvPicPr>
          <p:cNvPr id="1031" name="Picture 1" descr="EMSCppt.jpg"/>
          <p:cNvPicPr>
            <a:picLocks noChangeAspect="1"/>
          </p:cNvPicPr>
          <p:nvPr userDrawn="1"/>
        </p:nvPicPr>
        <p:blipFill>
          <a:blip r:embed="rId13"/>
          <a:srcRect/>
          <a:stretch>
            <a:fillRect/>
          </a:stretch>
        </p:blipFill>
        <p:spPr bwMode="auto">
          <a:xfrm>
            <a:off x="0" y="1"/>
            <a:ext cx="12208933" cy="868363"/>
          </a:xfrm>
          <a:prstGeom prst="rect">
            <a:avLst/>
          </a:prstGeom>
          <a:noFill/>
          <a:ln w="9525">
            <a:noFill/>
            <a:miter lim="800000"/>
            <a:headEnd/>
            <a:tailEnd/>
          </a:ln>
        </p:spPr>
      </p:pic>
    </p:spTree>
    <p:extLst>
      <p:ext uri="{BB962C8B-B14F-4D97-AF65-F5344CB8AC3E}">
        <p14:creationId xmlns:p14="http://schemas.microsoft.com/office/powerpoint/2010/main" val="382632753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000" b="1">
          <a:solidFill>
            <a:schemeClr val="tx2"/>
          </a:solidFill>
          <a:latin typeface="+mj-lt"/>
          <a:ea typeface="+mj-ea"/>
          <a:cs typeface="ＭＳ Ｐゴシック" charset="0"/>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5pPr>
      <a:lvl6pPr marL="457200" algn="ctr" rtl="0" fontAlgn="base">
        <a:spcBef>
          <a:spcPct val="0"/>
        </a:spcBef>
        <a:spcAft>
          <a:spcPct val="0"/>
        </a:spcAft>
        <a:defRPr sz="4000" b="1">
          <a:solidFill>
            <a:schemeClr val="tx2"/>
          </a:solidFill>
          <a:latin typeface="Verdana" charset="0"/>
          <a:ea typeface="ＭＳ Ｐゴシック" charset="0"/>
        </a:defRPr>
      </a:lvl6pPr>
      <a:lvl7pPr marL="914400" algn="ctr" rtl="0" fontAlgn="base">
        <a:spcBef>
          <a:spcPct val="0"/>
        </a:spcBef>
        <a:spcAft>
          <a:spcPct val="0"/>
        </a:spcAft>
        <a:defRPr sz="4000" b="1">
          <a:solidFill>
            <a:schemeClr val="tx2"/>
          </a:solidFill>
          <a:latin typeface="Verdana" charset="0"/>
          <a:ea typeface="ＭＳ Ｐゴシック" charset="0"/>
        </a:defRPr>
      </a:lvl7pPr>
      <a:lvl8pPr marL="1371600" algn="ctr" rtl="0" fontAlgn="base">
        <a:spcBef>
          <a:spcPct val="0"/>
        </a:spcBef>
        <a:spcAft>
          <a:spcPct val="0"/>
        </a:spcAft>
        <a:defRPr sz="4000" b="1">
          <a:solidFill>
            <a:schemeClr val="tx2"/>
          </a:solidFill>
          <a:latin typeface="Verdana" charset="0"/>
          <a:ea typeface="ＭＳ Ｐゴシック" charset="0"/>
        </a:defRPr>
      </a:lvl8pPr>
      <a:lvl9pPr marL="1828800" algn="ctr" rtl="0" fontAlgn="base">
        <a:spcBef>
          <a:spcPct val="0"/>
        </a:spcBef>
        <a:spcAft>
          <a:spcPct val="0"/>
        </a:spcAft>
        <a:defRPr sz="4000" b="1">
          <a:solidFill>
            <a:schemeClr val="tx2"/>
          </a:solidFill>
          <a:latin typeface="Verdana" charset="0"/>
          <a:ea typeface="ＭＳ Ｐゴシック"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 y="0"/>
            <a:ext cx="12190699" cy="6858000"/>
          </a:xfrm>
          <a:prstGeom prst="rect">
            <a:avLst/>
          </a:prstGeom>
        </p:spPr>
      </p:pic>
      <p:sp>
        <p:nvSpPr>
          <p:cNvPr id="2" name="Title Placeholder 1"/>
          <p:cNvSpPr>
            <a:spLocks noGrp="1"/>
          </p:cNvSpPr>
          <p:nvPr>
            <p:ph type="title"/>
          </p:nvPr>
        </p:nvSpPr>
        <p:spPr>
          <a:xfrm>
            <a:off x="609600" y="944562"/>
            <a:ext cx="9753600" cy="655638"/>
          </a:xfrm>
          <a:prstGeom prst="rect">
            <a:avLst/>
          </a:prstGeom>
        </p:spPr>
        <p:txBody>
          <a:bodyPr vert="horz" lIns="91440" tIns="45720" rIns="91440" bIns="45720" rtlCol="0" anchor="ctr">
            <a:noAutofit/>
          </a:bodyPr>
          <a:lstStyle/>
          <a:p>
            <a:r>
              <a:rPr lang="en-US" dirty="0"/>
              <a:t>Click to edit title</a:t>
            </a:r>
          </a:p>
        </p:txBody>
      </p:sp>
      <p:sp>
        <p:nvSpPr>
          <p:cNvPr id="3" name="Text Placeholder 2"/>
          <p:cNvSpPr>
            <a:spLocks noGrp="1"/>
          </p:cNvSpPr>
          <p:nvPr>
            <p:ph type="body" idx="1"/>
          </p:nvPr>
        </p:nvSpPr>
        <p:spPr>
          <a:xfrm>
            <a:off x="609600" y="1752600"/>
            <a:ext cx="97536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00">
                <a:solidFill>
                  <a:schemeClr val="bg1">
                    <a:lumMod val="50000"/>
                  </a:schemeClr>
                </a:solidFill>
                <a:latin typeface="Arial" panose="020B0604020202020204" pitchFamily="34" charset="0"/>
                <a:cs typeface="Arial" panose="020B0604020202020204" pitchFamily="34" charset="0"/>
              </a:defRPr>
            </a:lvl1pPr>
          </a:lstStyle>
          <a:p>
            <a:fld id="{1160FEE6-D670-4835-B7E3-258AC52910CE}" type="datetime1">
              <a:rPr lang="en-US" smtClean="0"/>
              <a:t>1/28/20</a:t>
            </a:fld>
            <a:endParaRPr lang="en-US" dirty="0"/>
          </a:p>
        </p:txBody>
      </p:sp>
      <p:sp>
        <p:nvSpPr>
          <p:cNvPr id="6" name="Slide Number Placeholder 5"/>
          <p:cNvSpPr>
            <a:spLocks noGrp="1"/>
          </p:cNvSpPr>
          <p:nvPr>
            <p:ph type="sldNum" sz="quarter" idx="4"/>
          </p:nvPr>
        </p:nvSpPr>
        <p:spPr>
          <a:xfrm>
            <a:off x="8432800" y="6356351"/>
            <a:ext cx="1930400" cy="365125"/>
          </a:xfrm>
          <a:prstGeom prst="rect">
            <a:avLst/>
          </a:prstGeom>
        </p:spPr>
        <p:txBody>
          <a:bodyPr vert="horz" lIns="91440" tIns="45720" rIns="91440" bIns="45720" rtlCol="0" anchor="ctr"/>
          <a:lstStyle>
            <a:lvl1pPr algn="r">
              <a:defRPr sz="1000">
                <a:solidFill>
                  <a:schemeClr val="bg1">
                    <a:lumMod val="50000"/>
                  </a:schemeClr>
                </a:solidFill>
                <a:latin typeface="Arial" panose="020B0604020202020204" pitchFamily="34" charset="0"/>
                <a:cs typeface="Arial" panose="020B0604020202020204" pitchFamily="34" charset="0"/>
              </a:defRPr>
            </a:lvl1pPr>
          </a:lstStyle>
          <a:p>
            <a:fld id="{49598980-D22C-4904-9F8F-3DB09B2ECD84}" type="slidenum">
              <a:rPr lang="en-US" smtClean="0"/>
              <a:pPr/>
              <a:t>‹#›</a:t>
            </a:fld>
            <a:endParaRPr lang="en-US" dirty="0"/>
          </a:p>
        </p:txBody>
      </p:sp>
      <p:grpSp>
        <p:nvGrpSpPr>
          <p:cNvPr id="7" name="Group 6">
            <a:extLst>
              <a:ext uri="{FF2B5EF4-FFF2-40B4-BE49-F238E27FC236}">
                <a16:creationId xmlns:a16="http://schemas.microsoft.com/office/drawing/2014/main" id="{F43B1C27-87BC-C04C-B395-B4791FBAF0D2}"/>
              </a:ext>
            </a:extLst>
          </p:cNvPr>
          <p:cNvGrpSpPr/>
          <p:nvPr userDrawn="1"/>
        </p:nvGrpSpPr>
        <p:grpSpPr>
          <a:xfrm>
            <a:off x="6807200" y="3143"/>
            <a:ext cx="5384801" cy="1101851"/>
            <a:chOff x="5334000" y="-37306"/>
            <a:chExt cx="3281716" cy="895350"/>
          </a:xfrm>
        </p:grpSpPr>
        <p:pic>
          <p:nvPicPr>
            <p:cNvPr id="9" name="Graphic 8">
              <a:extLst>
                <a:ext uri="{FF2B5EF4-FFF2-40B4-BE49-F238E27FC236}">
                  <a16:creationId xmlns:a16="http://schemas.microsoft.com/office/drawing/2014/main" id="{141F679A-C13A-BB4A-99BC-D8592285FDD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448301" y="-37306"/>
              <a:ext cx="3167415" cy="609600"/>
            </a:xfrm>
            <a:prstGeom prst="rect">
              <a:avLst/>
            </a:prstGeom>
          </p:spPr>
        </p:pic>
        <p:pic>
          <p:nvPicPr>
            <p:cNvPr id="10" name="Graphic 9">
              <a:extLst>
                <a:ext uri="{FF2B5EF4-FFF2-40B4-BE49-F238E27FC236}">
                  <a16:creationId xmlns:a16="http://schemas.microsoft.com/office/drawing/2014/main" id="{6D2716F3-2DEF-A44B-8D73-7247444B328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334000" y="-37306"/>
              <a:ext cx="819150" cy="895350"/>
            </a:xfrm>
            <a:prstGeom prst="rect">
              <a:avLst/>
            </a:prstGeom>
          </p:spPr>
        </p:pic>
      </p:grpSp>
      <p:pic>
        <p:nvPicPr>
          <p:cNvPr id="11" name="Graphic 10">
            <a:extLst>
              <a:ext uri="{FF2B5EF4-FFF2-40B4-BE49-F238E27FC236}">
                <a16:creationId xmlns:a16="http://schemas.microsoft.com/office/drawing/2014/main" id="{0D6DD38E-F397-6A46-9873-D37571617BE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0" y="5307178"/>
            <a:ext cx="1625600" cy="1550822"/>
          </a:xfrm>
          <a:prstGeom prst="rect">
            <a:avLst/>
          </a:prstGeom>
        </p:spPr>
      </p:pic>
      <p:pic>
        <p:nvPicPr>
          <p:cNvPr id="12" name="Graphic 11">
            <a:extLst>
              <a:ext uri="{FF2B5EF4-FFF2-40B4-BE49-F238E27FC236}">
                <a16:creationId xmlns:a16="http://schemas.microsoft.com/office/drawing/2014/main" id="{B4633FC7-0EEE-114E-A8F7-8E6A76186DD6}"/>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1945" y="4545317"/>
            <a:ext cx="1664613" cy="1570328"/>
          </a:xfrm>
          <a:prstGeom prst="rect">
            <a:avLst/>
          </a:prstGeom>
        </p:spPr>
      </p:pic>
    </p:spTree>
    <p:extLst>
      <p:ext uri="{BB962C8B-B14F-4D97-AF65-F5344CB8AC3E}">
        <p14:creationId xmlns:p14="http://schemas.microsoft.com/office/powerpoint/2010/main" val="59082925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Lst>
  <p:hf hdr="0" ftr="0" dt="0"/>
  <p:txStyles>
    <p:titleStyle>
      <a:lvl1pPr algn="l" defTabSz="914400" rtl="0" eaLnBrk="1" latinLnBrk="0" hangingPunct="1">
        <a:spcBef>
          <a:spcPct val="0"/>
        </a:spcBef>
        <a:buNone/>
        <a:defRPr sz="3600" b="1" kern="1200">
          <a:solidFill>
            <a:srgbClr val="003865"/>
          </a:solidFill>
          <a:latin typeface="Garamond" panose="020204040303010108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0"/>
            <a:ext cx="10972800" cy="808038"/>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49E7D-82CB-491C-A098-ED721DF0C9D0}" type="datetimeFigureOut">
              <a:rPr lang="en-US" smtClean="0"/>
              <a:t>1/28/20</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E42A1-92A3-41C6-9020-ACA88F32C0B8}" type="slidenum">
              <a:rPr lang="en-US" smtClean="0"/>
              <a:t>‹#›</a:t>
            </a:fld>
            <a:endParaRPr lang="en-US"/>
          </a:p>
        </p:txBody>
      </p:sp>
    </p:spTree>
    <p:extLst>
      <p:ext uri="{BB962C8B-B14F-4D97-AF65-F5344CB8AC3E}">
        <p14:creationId xmlns:p14="http://schemas.microsoft.com/office/powerpoint/2010/main" val="265466553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Lst>
  <p:txStyles>
    <p:titleStyle>
      <a:lvl1pPr algn="l" defTabSz="914400" rtl="0" eaLnBrk="1" latinLnBrk="0" hangingPunct="1">
        <a:spcBef>
          <a:spcPct val="0"/>
        </a:spcBef>
        <a:buNone/>
        <a:defRPr lang="en-US" sz="3600" b="1" kern="1200" dirty="0">
          <a:solidFill>
            <a:srgbClr val="003865"/>
          </a:solidFill>
          <a:latin typeface="Garamond" panose="020204040303010108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en-US" sz="16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0"/>
            <a:ext cx="10972800" cy="731838"/>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bg1"/>
                </a:solidFill>
              </a:defRPr>
            </a:lvl1pPr>
          </a:lstStyle>
          <a:p>
            <a:fld id="{6E841004-E69F-416C-80DB-8E9A0B10363B}" type="datetimeFigureOut">
              <a:rPr lang="en-US" smtClean="0"/>
              <a:pPr/>
              <a:t>1/28/20</a:t>
            </a:fld>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7023CF4-65CD-449E-A222-9B175312C2B1}" type="slidenum">
              <a:rPr lang="en-US" smtClean="0"/>
              <a:pPr/>
              <a:t>‹#›</a:t>
            </a:fld>
            <a:endParaRPr lang="en-US" dirty="0"/>
          </a:p>
        </p:txBody>
      </p:sp>
    </p:spTree>
    <p:extLst>
      <p:ext uri="{BB962C8B-B14F-4D97-AF65-F5344CB8AC3E}">
        <p14:creationId xmlns:p14="http://schemas.microsoft.com/office/powerpoint/2010/main" val="251986971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Lst>
  <p:txStyles>
    <p:titleStyle>
      <a:lvl1pPr algn="l" defTabSz="914400" rtl="0" eaLnBrk="1" latinLnBrk="0" hangingPunct="1">
        <a:spcBef>
          <a:spcPct val="0"/>
        </a:spcBef>
        <a:buNone/>
        <a:defRPr sz="4000" kern="1200">
          <a:solidFill>
            <a:schemeClr val="bg1"/>
          </a:solidFill>
          <a:latin typeface="Garamond" panose="020204040303010108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1" y="0"/>
            <a:ext cx="12190699" cy="6858000"/>
          </a:xfrm>
          <a:prstGeom prst="rect">
            <a:avLst/>
          </a:prstGeom>
        </p:spPr>
      </p:pic>
      <p:sp>
        <p:nvSpPr>
          <p:cNvPr id="2" name="Title Placeholder 1"/>
          <p:cNvSpPr>
            <a:spLocks noGrp="1"/>
          </p:cNvSpPr>
          <p:nvPr>
            <p:ph type="title"/>
          </p:nvPr>
        </p:nvSpPr>
        <p:spPr>
          <a:xfrm>
            <a:off x="609600" y="944562"/>
            <a:ext cx="9753600" cy="655638"/>
          </a:xfrm>
          <a:prstGeom prst="rect">
            <a:avLst/>
          </a:prstGeom>
        </p:spPr>
        <p:txBody>
          <a:bodyPr vert="horz" lIns="91440" tIns="45720" rIns="91440" bIns="45720" rtlCol="0" anchor="ctr">
            <a:noAutofit/>
          </a:bodyPr>
          <a:lstStyle/>
          <a:p>
            <a:r>
              <a:rPr lang="en-US" dirty="0"/>
              <a:t>Click to edit title</a:t>
            </a:r>
          </a:p>
        </p:txBody>
      </p:sp>
      <p:sp>
        <p:nvSpPr>
          <p:cNvPr id="3" name="Text Placeholder 2"/>
          <p:cNvSpPr>
            <a:spLocks noGrp="1"/>
          </p:cNvSpPr>
          <p:nvPr>
            <p:ph type="body" idx="1"/>
          </p:nvPr>
        </p:nvSpPr>
        <p:spPr>
          <a:xfrm>
            <a:off x="609600" y="1752600"/>
            <a:ext cx="97536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00">
                <a:solidFill>
                  <a:schemeClr val="bg1">
                    <a:lumMod val="50000"/>
                  </a:schemeClr>
                </a:solidFill>
                <a:latin typeface="Arial" panose="020B0604020202020204" pitchFamily="34" charset="0"/>
                <a:cs typeface="Arial" panose="020B0604020202020204" pitchFamily="34" charset="0"/>
              </a:defRPr>
            </a:lvl1pPr>
          </a:lstStyle>
          <a:p>
            <a:fld id="{1160FEE6-D670-4835-B7E3-258AC52910CE}" type="datetime1">
              <a:rPr lang="en-US" smtClean="0"/>
              <a:t>1/28/20</a:t>
            </a:fld>
            <a:endParaRPr lang="en-US" dirty="0"/>
          </a:p>
        </p:txBody>
      </p:sp>
      <p:sp>
        <p:nvSpPr>
          <p:cNvPr id="6" name="Slide Number Placeholder 5"/>
          <p:cNvSpPr>
            <a:spLocks noGrp="1"/>
          </p:cNvSpPr>
          <p:nvPr>
            <p:ph type="sldNum" sz="quarter" idx="4"/>
          </p:nvPr>
        </p:nvSpPr>
        <p:spPr>
          <a:xfrm>
            <a:off x="8432800" y="6356351"/>
            <a:ext cx="1930400" cy="365125"/>
          </a:xfrm>
          <a:prstGeom prst="rect">
            <a:avLst/>
          </a:prstGeom>
        </p:spPr>
        <p:txBody>
          <a:bodyPr vert="horz" lIns="91440" tIns="45720" rIns="91440" bIns="45720" rtlCol="0" anchor="ctr"/>
          <a:lstStyle>
            <a:lvl1pPr algn="r">
              <a:defRPr sz="1000">
                <a:solidFill>
                  <a:schemeClr val="bg1">
                    <a:lumMod val="50000"/>
                  </a:schemeClr>
                </a:solidFill>
                <a:latin typeface="Arial" panose="020B0604020202020204" pitchFamily="34" charset="0"/>
                <a:cs typeface="Arial" panose="020B0604020202020204" pitchFamily="34" charset="0"/>
              </a:defRPr>
            </a:lvl1pPr>
          </a:lstStyle>
          <a:p>
            <a:fld id="{49598980-D22C-4904-9F8F-3DB09B2ECD84}" type="slidenum">
              <a:rPr lang="en-US" smtClean="0"/>
              <a:pPr/>
              <a:t>‹#›</a:t>
            </a:fld>
            <a:endParaRPr lang="en-US" dirty="0"/>
          </a:p>
        </p:txBody>
      </p:sp>
    </p:spTree>
    <p:extLst>
      <p:ext uri="{BB962C8B-B14F-4D97-AF65-F5344CB8AC3E}">
        <p14:creationId xmlns:p14="http://schemas.microsoft.com/office/powerpoint/2010/main" val="175399743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Lst>
  <p:hf hdr="0" ftr="0" dt="0"/>
  <p:txStyles>
    <p:titleStyle>
      <a:lvl1pPr algn="l" defTabSz="914400" rtl="0" eaLnBrk="1" latinLnBrk="0" hangingPunct="1">
        <a:spcBef>
          <a:spcPct val="0"/>
        </a:spcBef>
        <a:buNone/>
        <a:defRPr sz="3600" b="1" kern="1200">
          <a:solidFill>
            <a:srgbClr val="003865"/>
          </a:solidFill>
          <a:latin typeface="Garamond" panose="020204040303010108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219200"/>
            <a:ext cx="1097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2362200"/>
            <a:ext cx="11074400"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8"/>
          <p:cNvSpPr>
            <a:spLocks noChangeArrowheads="1"/>
          </p:cNvSpPr>
          <p:nvPr userDrawn="1"/>
        </p:nvSpPr>
        <p:spPr bwMode="auto">
          <a:xfrm>
            <a:off x="0" y="6553200"/>
            <a:ext cx="12192000" cy="304800"/>
          </a:xfrm>
          <a:prstGeom prst="rect">
            <a:avLst/>
          </a:prstGeom>
          <a:solidFill>
            <a:srgbClr val="006BB6"/>
          </a:solidFill>
          <a:ln w="9525">
            <a:noFill/>
            <a:miter lim="800000"/>
            <a:headEnd/>
            <a:tailEnd/>
          </a:ln>
        </p:spPr>
        <p:txBody>
          <a:bodyPr wrap="none" anchor="ctr"/>
          <a:lstStyle/>
          <a:p>
            <a:endParaRPr lang="en-US" sz="1800" dirty="0"/>
          </a:p>
        </p:txBody>
      </p:sp>
      <p:sp>
        <p:nvSpPr>
          <p:cNvPr id="1033" name="Rectangle 9"/>
          <p:cNvSpPr>
            <a:spLocks noChangeArrowheads="1"/>
          </p:cNvSpPr>
          <p:nvPr/>
        </p:nvSpPr>
        <p:spPr bwMode="auto">
          <a:xfrm>
            <a:off x="9347200" y="6580188"/>
            <a:ext cx="2641600" cy="17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sz="1000" b="1" dirty="0">
                <a:solidFill>
                  <a:schemeClr val="bg1"/>
                </a:solidFill>
                <a:latin typeface="Verdana" charset="0"/>
                <a:ea typeface="ＭＳ Ｐゴシック" charset="0"/>
              </a:rPr>
              <a:t>www.chawisconsin.org</a:t>
            </a:r>
          </a:p>
        </p:txBody>
      </p:sp>
      <p:sp>
        <p:nvSpPr>
          <p:cNvPr id="1035" name="Rectangle 11"/>
          <p:cNvSpPr>
            <a:spLocks noChangeArrowheads="1"/>
          </p:cNvSpPr>
          <p:nvPr userDrawn="1"/>
        </p:nvSpPr>
        <p:spPr bwMode="auto">
          <a:xfrm>
            <a:off x="508001" y="6580188"/>
            <a:ext cx="4188884"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sz="1000" b="1" dirty="0">
                <a:solidFill>
                  <a:schemeClr val="bg1"/>
                </a:solidFill>
                <a:latin typeface="Verdana" pitchFamily="34" charset="0"/>
              </a:rPr>
              <a:t>Children</a:t>
            </a:r>
            <a:r>
              <a:rPr lang="ja-JP" altLang="en-US" sz="1000" b="1">
                <a:solidFill>
                  <a:schemeClr val="bg1"/>
                </a:solidFill>
              </a:rPr>
              <a:t>’</a:t>
            </a:r>
            <a:r>
              <a:rPr lang="en-US" altLang="ja-JP" sz="1000" b="1" dirty="0">
                <a:solidFill>
                  <a:schemeClr val="bg1"/>
                </a:solidFill>
                <a:latin typeface="Verdana" pitchFamily="34" charset="0"/>
              </a:rPr>
              <a:t>s Health Alliance of Wisconsin</a:t>
            </a:r>
            <a:endParaRPr lang="en-US" sz="1000" b="1" dirty="0">
              <a:solidFill>
                <a:schemeClr val="bg1"/>
              </a:solidFill>
              <a:latin typeface="Verdana" pitchFamily="34" charset="0"/>
            </a:endParaRPr>
          </a:p>
        </p:txBody>
      </p:sp>
      <p:pic>
        <p:nvPicPr>
          <p:cNvPr id="1031" name="Picture 1" descr="EMSCppt.jpg"/>
          <p:cNvPicPr>
            <a:picLocks noChangeAspect="1"/>
          </p:cNvPicPr>
          <p:nvPr userDrawn="1"/>
        </p:nvPicPr>
        <p:blipFill>
          <a:blip r:embed="rId13"/>
          <a:srcRect/>
          <a:stretch>
            <a:fillRect/>
          </a:stretch>
        </p:blipFill>
        <p:spPr bwMode="auto">
          <a:xfrm>
            <a:off x="0" y="1"/>
            <a:ext cx="12208933" cy="868363"/>
          </a:xfrm>
          <a:prstGeom prst="rect">
            <a:avLst/>
          </a:prstGeom>
          <a:noFill/>
          <a:ln w="9525">
            <a:noFill/>
            <a:miter lim="800000"/>
            <a:headEnd/>
            <a:tailEnd/>
          </a:ln>
        </p:spPr>
      </p:pic>
    </p:spTree>
    <p:extLst>
      <p:ext uri="{BB962C8B-B14F-4D97-AF65-F5344CB8AC3E}">
        <p14:creationId xmlns:p14="http://schemas.microsoft.com/office/powerpoint/2010/main" val="178528954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000" b="1">
          <a:solidFill>
            <a:schemeClr val="tx2"/>
          </a:solidFill>
          <a:latin typeface="+mj-lt"/>
          <a:ea typeface="+mj-ea"/>
          <a:cs typeface="ＭＳ Ｐゴシック" charset="0"/>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5pPr>
      <a:lvl6pPr marL="457200" algn="ctr" rtl="0" fontAlgn="base">
        <a:spcBef>
          <a:spcPct val="0"/>
        </a:spcBef>
        <a:spcAft>
          <a:spcPct val="0"/>
        </a:spcAft>
        <a:defRPr sz="4000" b="1">
          <a:solidFill>
            <a:schemeClr val="tx2"/>
          </a:solidFill>
          <a:latin typeface="Verdana" charset="0"/>
          <a:ea typeface="ＭＳ Ｐゴシック" charset="0"/>
        </a:defRPr>
      </a:lvl6pPr>
      <a:lvl7pPr marL="914400" algn="ctr" rtl="0" fontAlgn="base">
        <a:spcBef>
          <a:spcPct val="0"/>
        </a:spcBef>
        <a:spcAft>
          <a:spcPct val="0"/>
        </a:spcAft>
        <a:defRPr sz="4000" b="1">
          <a:solidFill>
            <a:schemeClr val="tx2"/>
          </a:solidFill>
          <a:latin typeface="Verdana" charset="0"/>
          <a:ea typeface="ＭＳ Ｐゴシック" charset="0"/>
        </a:defRPr>
      </a:lvl7pPr>
      <a:lvl8pPr marL="1371600" algn="ctr" rtl="0" fontAlgn="base">
        <a:spcBef>
          <a:spcPct val="0"/>
        </a:spcBef>
        <a:spcAft>
          <a:spcPct val="0"/>
        </a:spcAft>
        <a:defRPr sz="4000" b="1">
          <a:solidFill>
            <a:schemeClr val="tx2"/>
          </a:solidFill>
          <a:latin typeface="Verdana" charset="0"/>
          <a:ea typeface="ＭＳ Ｐゴシック" charset="0"/>
        </a:defRPr>
      </a:lvl8pPr>
      <a:lvl9pPr marL="1828800" algn="ctr" rtl="0" fontAlgn="base">
        <a:spcBef>
          <a:spcPct val="0"/>
        </a:spcBef>
        <a:spcAft>
          <a:spcPct val="0"/>
        </a:spcAft>
        <a:defRPr sz="4000" b="1">
          <a:solidFill>
            <a:schemeClr val="tx2"/>
          </a:solidFill>
          <a:latin typeface="Verdana" charset="0"/>
          <a:ea typeface="ＭＳ Ｐゴシック"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5"/>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4"/>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2"/>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2"/>
            <a:ext cx="160020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B61BEF0D-F0BB-DE4B-95CE-6DB70DBA9567}" type="datetimeFigureOut">
              <a:rPr lang="en-US" dirty="0">
                <a:solidFill>
                  <a:srgbClr val="146194">
                    <a:lumMod val="50000"/>
                  </a:srgbClr>
                </a:solidFill>
              </a:rPr>
              <a:pPr/>
              <a:t>1/28/20</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212" y="6172202"/>
            <a:ext cx="754380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3200" y="5578477"/>
            <a:ext cx="1142245"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988138757"/>
      </p:ext>
    </p:extLst>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8" name="Rectangle 7"/>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9" name="Rectangle 8"/>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10" name="Rectangle 9"/>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11" name="Rectangle 10"/>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12" name="Rectangle 11"/>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15" name="Rectangle 14"/>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16" name="Rectangle 15"/>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prstClr val="white"/>
              </a:solidFill>
            </a:endParaRPr>
          </a:p>
        </p:txBody>
      </p:sp>
      <p:sp>
        <p:nvSpPr>
          <p:cNvPr id="17" name="Rectangle 16"/>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dirty="0">
              <a:solidFill>
                <a:prstClr val="white"/>
              </a:solidFill>
            </a:endParaRPr>
          </a:p>
        </p:txBody>
      </p:sp>
      <p:sp>
        <p:nvSpPr>
          <p:cNvPr id="22" name="Title Placeholder 21"/>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1219200" y="178435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cs typeface="+mn-cs"/>
              </a:defRPr>
            </a:lvl1pPr>
            <a:extLst/>
          </a:lstStyle>
          <a:p>
            <a:pPr>
              <a:defRPr/>
            </a:pPr>
            <a:fld id="{D6BE61E3-C6D2-48F0-8EEF-0C6E891046DC}" type="datetimeFigureOut">
              <a:rPr lang="en-US" smtClean="0">
                <a:solidFill>
                  <a:srgbClr val="D6ECFF"/>
                </a:solidFill>
              </a:rPr>
              <a:pPr>
                <a:defRPr/>
              </a:pPr>
              <a:t>1/28/20</a:t>
            </a:fld>
            <a:endParaRPr lang="en-US">
              <a:solidFill>
                <a:srgbClr val="D6ECFF"/>
              </a:solidFill>
            </a:endParaRPr>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latin typeface="Corbel" panose="020B0503020204020204" pitchFamily="34" charset="0"/>
              </a:defRPr>
            </a:lvl1pPr>
          </a:lstStyle>
          <a:p>
            <a:pPr fontAlgn="base">
              <a:spcBef>
                <a:spcPct val="0"/>
              </a:spcBef>
              <a:spcAft>
                <a:spcPct val="0"/>
              </a:spcAft>
            </a:pPr>
            <a:fld id="{CC11FC76-7D6B-4CAD-92B9-E535E319F947}" type="slidenum">
              <a:rPr lang="en-US" altLang="en-US" smtClean="0">
                <a:solidFill>
                  <a:srgbClr val="D6ECFF"/>
                </a:solidFill>
                <a:cs typeface="Arial" panose="020B0604020202020204" pitchFamily="34" charset="0"/>
              </a:rPr>
              <a:pPr fontAlgn="base">
                <a:spcBef>
                  <a:spcPct val="0"/>
                </a:spcBef>
                <a:spcAft>
                  <a:spcPct val="0"/>
                </a:spcAft>
              </a:pPr>
              <a:t>‹#›</a:t>
            </a:fld>
            <a:endParaRPr lang="en-US" altLang="en-US">
              <a:solidFill>
                <a:srgbClr val="D6ECFF"/>
              </a:solidFill>
              <a:cs typeface="Arial" panose="020B0604020202020204" pitchFamily="34" charset="0"/>
            </a:endParaRPr>
          </a:p>
        </p:txBody>
      </p:sp>
    </p:spTree>
    <p:extLst>
      <p:ext uri="{BB962C8B-B14F-4D97-AF65-F5344CB8AC3E}">
        <p14:creationId xmlns:p14="http://schemas.microsoft.com/office/powerpoint/2010/main" val="2156263559"/>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1.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51.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51.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4.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ia-bc.com/training.php?id=4" TargetMode="External"/><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06.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6.png"/><Relationship Id="rId1" Type="http://schemas.openxmlformats.org/officeDocument/2006/relationships/slideLayout" Target="../slideLayouts/slideLayout10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5.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5.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5.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hyperlink" Target="https://pixabay.com/en/arrows-growth-hacking-marketing-1229845/" TargetMode="External"/><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hyperlink" Target="http://ia-bc.com/training.php?id=4"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2013.igem.org/Team:TU-Delft/Collaborations" TargetMode="Externa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3" Type="http://schemas.openxmlformats.org/officeDocument/2006/relationships/hyperlink" Target="mailto:mrodrqu@bcm.edu" TargetMode="External"/><Relationship Id="rId2" Type="http://schemas.openxmlformats.org/officeDocument/2006/relationships/image" Target="../media/image82.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www.pedsready.org/" TargetMode="External"/><Relationship Id="rId2" Type="http://schemas.openxmlformats.org/officeDocument/2006/relationships/image" Target="../media/image83.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www.activityowner.com/2009/04/30/begin-with-the-end-in-mind/" TargetMode="External"/><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dcc_prqcsupport@hsc.utah.edu" TargetMode="External"/><Relationship Id="rId2" Type="http://schemas.openxmlformats.org/officeDocument/2006/relationships/hyperlink" Target="mailto:qeca@texaschildrens.org" TargetMode="External"/><Relationship Id="rId1" Type="http://schemas.openxmlformats.org/officeDocument/2006/relationships/slideLayout" Target="../slideLayouts/slideLayout6.xml"/><Relationship Id="rId4" Type="http://schemas.openxmlformats.org/officeDocument/2006/relationships/image" Target="../media/image48.tiff"/></Relationships>
</file>

<file path=ppt/slides/_rels/slide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1.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5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ABCCE2-4B48-6640-87E1-3586C8983F65}"/>
              </a:ext>
            </a:extLst>
          </p:cNvPr>
          <p:cNvSpPr>
            <a:spLocks noGrp="1"/>
          </p:cNvSpPr>
          <p:nvPr>
            <p:ph type="sldNum" sz="quarter" idx="12"/>
          </p:nvPr>
        </p:nvSpPr>
        <p:spPr/>
        <p:txBody>
          <a:bodyPr/>
          <a:lstStyle/>
          <a:p>
            <a:fld id="{0A0033F3-06E6-6442-ABB2-E7F309BB5C24}" type="slidenum">
              <a:rPr lang="en-US" smtClean="0">
                <a:solidFill>
                  <a:prstClr val="black">
                    <a:tint val="75000"/>
                  </a:prstClr>
                </a:solidFill>
              </a:rPr>
              <a:pPr/>
              <a:t>1</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323CB006-DB27-7F48-8028-68D4EEA6EB74}"/>
              </a:ext>
            </a:extLst>
          </p:cNvPr>
          <p:cNvPicPr>
            <a:picLocks noChangeAspect="1"/>
          </p:cNvPicPr>
          <p:nvPr/>
        </p:nvPicPr>
        <p:blipFill>
          <a:blip r:embed="rId2"/>
          <a:stretch>
            <a:fillRect/>
          </a:stretch>
        </p:blipFill>
        <p:spPr>
          <a:xfrm>
            <a:off x="275681" y="1867917"/>
            <a:ext cx="5489550" cy="2422730"/>
          </a:xfrm>
          <a:prstGeom prst="rect">
            <a:avLst/>
          </a:prstGeom>
        </p:spPr>
      </p:pic>
      <p:cxnSp>
        <p:nvCxnSpPr>
          <p:cNvPr id="4" name="Straight Connector 3">
            <a:extLst>
              <a:ext uri="{FF2B5EF4-FFF2-40B4-BE49-F238E27FC236}">
                <a16:creationId xmlns:a16="http://schemas.microsoft.com/office/drawing/2014/main" id="{DC5EC8F7-14A9-2440-AF0C-99FC7FEC715C}"/>
              </a:ext>
            </a:extLst>
          </p:cNvPr>
          <p:cNvCxnSpPr>
            <a:cxnSpLocks/>
          </p:cNvCxnSpPr>
          <p:nvPr/>
        </p:nvCxnSpPr>
        <p:spPr>
          <a:xfrm>
            <a:off x="6096000" y="1663441"/>
            <a:ext cx="0" cy="3141605"/>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1AFFA9F8-096C-E242-A764-B68DB02DEBD9}"/>
              </a:ext>
            </a:extLst>
          </p:cNvPr>
          <p:cNvSpPr txBox="1"/>
          <p:nvPr/>
        </p:nvSpPr>
        <p:spPr>
          <a:xfrm>
            <a:off x="6426770" y="2080081"/>
            <a:ext cx="5478014" cy="3231654"/>
          </a:xfrm>
          <a:prstGeom prst="rect">
            <a:avLst/>
          </a:prstGeom>
          <a:noFill/>
        </p:spPr>
        <p:txBody>
          <a:bodyPr wrap="square" rtlCol="0">
            <a:spAutoFit/>
          </a:bodyPr>
          <a:lstStyle/>
          <a:p>
            <a:r>
              <a:rPr lang="en-US" sz="2800" b="1" dirty="0">
                <a:solidFill>
                  <a:srgbClr val="154C93"/>
                </a:solidFill>
              </a:rPr>
              <a:t>Learning Session</a:t>
            </a:r>
          </a:p>
          <a:p>
            <a:r>
              <a:rPr lang="en-US" sz="2800" b="1" dirty="0">
                <a:solidFill>
                  <a:srgbClr val="154C93"/>
                </a:solidFill>
              </a:rPr>
              <a:t>28-January 2020</a:t>
            </a:r>
          </a:p>
          <a:p>
            <a:endParaRPr lang="en-US" sz="2800" b="1" dirty="0">
              <a:solidFill>
                <a:srgbClr val="154C93"/>
              </a:solidFill>
            </a:endParaRPr>
          </a:p>
          <a:p>
            <a:r>
              <a:rPr lang="en-US" sz="2000" b="1" dirty="0">
                <a:solidFill>
                  <a:srgbClr val="154C93"/>
                </a:solidFill>
              </a:rPr>
              <a:t>Hosts:</a:t>
            </a:r>
            <a:r>
              <a:rPr lang="en-US" sz="2000" dirty="0">
                <a:solidFill>
                  <a:prstClr val="white"/>
                </a:solidFill>
              </a:rPr>
              <a:t>, FAAP, FACEP, FAEMS</a:t>
            </a:r>
            <a:endParaRPr lang="en-US" sz="2000" b="1" dirty="0">
              <a:solidFill>
                <a:srgbClr val="154C93"/>
              </a:solidFill>
            </a:endParaRPr>
          </a:p>
          <a:p>
            <a:r>
              <a:rPr lang="en-US" sz="2000" dirty="0">
                <a:solidFill>
                  <a:srgbClr val="154C93"/>
                </a:solidFill>
              </a:rPr>
              <a:t>	Kate Remick, MD</a:t>
            </a:r>
          </a:p>
          <a:p>
            <a:r>
              <a:rPr lang="en-US" sz="2000" dirty="0">
                <a:solidFill>
                  <a:srgbClr val="154C93"/>
                </a:solidFill>
              </a:rPr>
              <a:t>	Diana Fendya, MSN (R), RN</a:t>
            </a:r>
          </a:p>
          <a:p>
            <a:r>
              <a:rPr lang="en-US" sz="2000" dirty="0">
                <a:solidFill>
                  <a:srgbClr val="154C93"/>
                </a:solidFill>
              </a:rPr>
              <a:t>	Meredith Rodriguez, PhD</a:t>
            </a:r>
          </a:p>
          <a:p>
            <a:r>
              <a:rPr lang="en-US" sz="2000" dirty="0">
                <a:solidFill>
                  <a:srgbClr val="154C93"/>
                </a:solidFill>
              </a:rPr>
              <a:t>	Krystle Bartley, MA</a:t>
            </a:r>
          </a:p>
          <a:p>
            <a:pPr lvl="1"/>
            <a:endParaRPr lang="en-US" sz="2000" dirty="0">
              <a:solidFill>
                <a:srgbClr val="154C93"/>
              </a:solidFill>
            </a:endParaRPr>
          </a:p>
        </p:txBody>
      </p:sp>
    </p:spTree>
    <p:extLst>
      <p:ext uri="{BB962C8B-B14F-4D97-AF65-F5344CB8AC3E}">
        <p14:creationId xmlns:p14="http://schemas.microsoft.com/office/powerpoint/2010/main" val="3983088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7cf6fe3127_0_415"/>
          <p:cNvSpPr txBox="1">
            <a:spLocks noGrp="1"/>
          </p:cNvSpPr>
          <p:nvPr>
            <p:ph type="title"/>
          </p:nvPr>
        </p:nvSpPr>
        <p:spPr>
          <a:xfrm>
            <a:off x="1866900" y="330417"/>
            <a:ext cx="8343900" cy="604500"/>
          </a:xfrm>
          <a:prstGeom prst="rect">
            <a:avLst/>
          </a:prstGeom>
        </p:spPr>
        <p:txBody>
          <a:bodyPr spcFirstLastPara="1" wrap="square" lIns="91425" tIns="45700" rIns="91425" bIns="45700" anchor="t" anchorCtr="0">
            <a:noAutofit/>
          </a:bodyPr>
          <a:lstStyle/>
          <a:p>
            <a:r>
              <a:rPr lang="en-US"/>
              <a:t>Different Drivers</a:t>
            </a:r>
            <a:endParaRPr/>
          </a:p>
        </p:txBody>
      </p:sp>
      <p:pic>
        <p:nvPicPr>
          <p:cNvPr id="291" name="Google Shape;291;g7cf6fe3127_0_415"/>
          <p:cNvPicPr preferRelativeResize="0"/>
          <p:nvPr/>
        </p:nvPicPr>
        <p:blipFill>
          <a:blip r:embed="rId3">
            <a:alphaModFix/>
          </a:blip>
          <a:stretch>
            <a:fillRect/>
          </a:stretch>
        </p:blipFill>
        <p:spPr>
          <a:xfrm>
            <a:off x="1661273" y="934917"/>
            <a:ext cx="7468439" cy="4919472"/>
          </a:xfrm>
          <a:prstGeom prst="rect">
            <a:avLst/>
          </a:prstGeom>
          <a:noFill/>
          <a:ln>
            <a:noFill/>
          </a:ln>
        </p:spPr>
      </p:pic>
    </p:spTree>
    <p:extLst>
      <p:ext uri="{BB962C8B-B14F-4D97-AF65-F5344CB8AC3E}">
        <p14:creationId xmlns:p14="http://schemas.microsoft.com/office/powerpoint/2010/main" val="119275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
          <p:cNvSpPr txBox="1">
            <a:spLocks noGrp="1"/>
          </p:cNvSpPr>
          <p:nvPr>
            <p:ph type="title"/>
          </p:nvPr>
        </p:nvSpPr>
        <p:spPr>
          <a:xfrm>
            <a:off x="1924050" y="344513"/>
            <a:ext cx="8343900" cy="604575"/>
          </a:xfrm>
          <a:prstGeom prst="rect">
            <a:avLst/>
          </a:prstGeom>
          <a:noFill/>
          <a:ln>
            <a:noFill/>
          </a:ln>
        </p:spPr>
        <p:txBody>
          <a:bodyPr spcFirstLastPara="1" wrap="square" lIns="91425" tIns="45700" rIns="91425" bIns="45700" anchor="t" anchorCtr="0">
            <a:noAutofit/>
          </a:bodyPr>
          <a:lstStyle/>
          <a:p>
            <a:r>
              <a:rPr lang="en-US"/>
              <a:t>Why should we work on this?</a:t>
            </a:r>
            <a:endParaRPr/>
          </a:p>
        </p:txBody>
      </p:sp>
      <p:grpSp>
        <p:nvGrpSpPr>
          <p:cNvPr id="298" name="Google Shape;298;p4"/>
          <p:cNvGrpSpPr/>
          <p:nvPr/>
        </p:nvGrpSpPr>
        <p:grpSpPr>
          <a:xfrm>
            <a:off x="3626512" y="1239837"/>
            <a:ext cx="4824676" cy="4632326"/>
            <a:chOff x="1214174" y="0"/>
            <a:chExt cx="3794705" cy="4064000"/>
          </a:xfrm>
        </p:grpSpPr>
        <p:sp>
          <p:nvSpPr>
            <p:cNvPr id="299" name="Google Shape;299;p4"/>
            <p:cNvSpPr/>
            <p:nvPr/>
          </p:nvSpPr>
          <p:spPr>
            <a:xfrm>
              <a:off x="1259840" y="0"/>
              <a:ext cx="1463040" cy="812800"/>
            </a:xfrm>
            <a:prstGeom prst="roundRect">
              <a:avLst>
                <a:gd name="adj" fmla="val 10000"/>
              </a:avLst>
            </a:prstGeom>
            <a:solidFill>
              <a:srgbClr val="CBD3EE">
                <a:alpha val="89803"/>
              </a:srgbClr>
            </a:solidFill>
            <a:ln w="12700" cap="flat" cmpd="sng">
              <a:solidFill>
                <a:srgbClr val="CBD3E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0" name="Google Shape;300;p4"/>
            <p:cNvSpPr txBox="1"/>
            <p:nvPr/>
          </p:nvSpPr>
          <p:spPr>
            <a:xfrm>
              <a:off x="1283646" y="23806"/>
              <a:ext cx="1415428" cy="765188"/>
            </a:xfrm>
            <a:prstGeom prst="rect">
              <a:avLst/>
            </a:prstGeom>
            <a:noFill/>
            <a:ln>
              <a:noFill/>
            </a:ln>
          </p:spPr>
          <p:txBody>
            <a:bodyPr spcFirstLastPara="1" wrap="square" lIns="64750" tIns="64750" rIns="64750" bIns="64750" anchor="ctr" anchorCtr="0">
              <a:noAutofit/>
            </a:bodyPr>
            <a:lstStyle/>
            <a:p>
              <a:pPr algn="ctr">
                <a:lnSpc>
                  <a:spcPct val="90000"/>
                </a:lnSpc>
                <a:buClr>
                  <a:srgbClr val="000000"/>
                </a:buClr>
                <a:buSzPts val="1700"/>
              </a:pPr>
              <a:r>
                <a:rPr lang="en-US" sz="2000" kern="0">
                  <a:solidFill>
                    <a:srgbClr val="000000"/>
                  </a:solidFill>
                  <a:latin typeface="Calibri"/>
                  <a:ea typeface="Calibri"/>
                  <a:cs typeface="Calibri"/>
                  <a:sym typeface="Calibri"/>
                </a:rPr>
                <a:t>Improving Pediatric Care</a:t>
              </a:r>
              <a:endParaRPr kern="0">
                <a:solidFill>
                  <a:srgbClr val="000000"/>
                </a:solidFill>
                <a:latin typeface="Arial"/>
                <a:cs typeface="Arial"/>
                <a:sym typeface="Arial"/>
              </a:endParaRPr>
            </a:p>
          </p:txBody>
        </p:sp>
        <p:sp>
          <p:nvSpPr>
            <p:cNvPr id="301" name="Google Shape;301;p4"/>
            <p:cNvSpPr/>
            <p:nvPr/>
          </p:nvSpPr>
          <p:spPr>
            <a:xfrm>
              <a:off x="3373120" y="0"/>
              <a:ext cx="1463040" cy="812800"/>
            </a:xfrm>
            <a:prstGeom prst="roundRect">
              <a:avLst>
                <a:gd name="adj" fmla="val 10000"/>
              </a:avLst>
            </a:prstGeom>
            <a:solidFill>
              <a:srgbClr val="C9DBE9">
                <a:alpha val="89803"/>
              </a:srgbClr>
            </a:solidFill>
            <a:ln w="12700" cap="flat" cmpd="sng">
              <a:solidFill>
                <a:srgbClr val="C9DBE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2" name="Google Shape;302;p4"/>
            <p:cNvSpPr txBox="1"/>
            <p:nvPr/>
          </p:nvSpPr>
          <p:spPr>
            <a:xfrm>
              <a:off x="3396926" y="23806"/>
              <a:ext cx="1415428" cy="765188"/>
            </a:xfrm>
            <a:prstGeom prst="rect">
              <a:avLst/>
            </a:prstGeom>
            <a:noFill/>
            <a:ln>
              <a:noFill/>
            </a:ln>
          </p:spPr>
          <p:txBody>
            <a:bodyPr spcFirstLastPara="1" wrap="square" lIns="64750" tIns="64750" rIns="64750" bIns="64750" anchor="ctr" anchorCtr="0">
              <a:noAutofit/>
            </a:bodyPr>
            <a:lstStyle/>
            <a:p>
              <a:pPr algn="ctr">
                <a:lnSpc>
                  <a:spcPct val="90000"/>
                </a:lnSpc>
                <a:buClr>
                  <a:srgbClr val="000000"/>
                </a:buClr>
                <a:buSzPts val="1700"/>
              </a:pPr>
              <a:r>
                <a:rPr lang="en-US" sz="2000" kern="0">
                  <a:solidFill>
                    <a:srgbClr val="000000"/>
                  </a:solidFill>
                  <a:latin typeface="Calibri"/>
                  <a:ea typeface="Calibri"/>
                  <a:cs typeface="Calibri"/>
                  <a:sym typeface="Calibri"/>
                </a:rPr>
                <a:t>Good enough for now</a:t>
              </a:r>
              <a:endParaRPr kern="0">
                <a:solidFill>
                  <a:srgbClr val="000000"/>
                </a:solidFill>
                <a:latin typeface="Arial"/>
                <a:cs typeface="Arial"/>
                <a:sym typeface="Arial"/>
              </a:endParaRPr>
            </a:p>
          </p:txBody>
        </p:sp>
        <p:sp>
          <p:nvSpPr>
            <p:cNvPr id="303" name="Google Shape;303;p4"/>
            <p:cNvSpPr/>
            <p:nvPr/>
          </p:nvSpPr>
          <p:spPr>
            <a:xfrm>
              <a:off x="2743200" y="3454400"/>
              <a:ext cx="609600" cy="609600"/>
            </a:xfrm>
            <a:prstGeom prst="triangle">
              <a:avLst>
                <a:gd name="adj" fmla="val 50000"/>
              </a:avLst>
            </a:prstGeom>
            <a:solidFill>
              <a:srgbClr val="C9E2E5">
                <a:alpha val="89803"/>
              </a:srgbClr>
            </a:solidFill>
            <a:ln w="12700" cap="flat" cmpd="sng">
              <a:solidFill>
                <a:srgbClr val="C9E2E5">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4" name="Google Shape;304;p4"/>
            <p:cNvSpPr/>
            <p:nvPr/>
          </p:nvSpPr>
          <p:spPr>
            <a:xfrm rot="240000">
              <a:off x="1218641" y="3193179"/>
              <a:ext cx="3658717" cy="255842"/>
            </a:xfrm>
            <a:prstGeom prst="rect">
              <a:avLst/>
            </a:prstGeom>
            <a:solidFill>
              <a:srgbClr val="CADFD9">
                <a:alpha val="89803"/>
              </a:srgbClr>
            </a:solidFill>
            <a:ln w="12700" cap="flat" cmpd="sng">
              <a:solidFill>
                <a:srgbClr val="CADFD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5" name="Google Shape;305;p4"/>
            <p:cNvSpPr/>
            <p:nvPr/>
          </p:nvSpPr>
          <p:spPr>
            <a:xfrm rot="240000">
              <a:off x="3419319" y="2732269"/>
              <a:ext cx="1451920" cy="501412"/>
            </a:xfrm>
            <a:prstGeom prst="roundRect">
              <a:avLst>
                <a:gd name="adj" fmla="val 16667"/>
              </a:avLst>
            </a:prstGeom>
            <a:solidFill>
              <a:srgbClr val="1B68D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6" name="Google Shape;306;p4"/>
            <p:cNvSpPr txBox="1"/>
            <p:nvPr/>
          </p:nvSpPr>
          <p:spPr>
            <a:xfrm rot="240000">
              <a:off x="3443796" y="2756746"/>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Limited resources</a:t>
              </a:r>
              <a:endParaRPr kern="0">
                <a:solidFill>
                  <a:srgbClr val="000000"/>
                </a:solidFill>
                <a:latin typeface="Arial"/>
                <a:cs typeface="Arial"/>
                <a:sym typeface="Arial"/>
              </a:endParaRPr>
            </a:p>
          </p:txBody>
        </p:sp>
        <p:sp>
          <p:nvSpPr>
            <p:cNvPr id="307" name="Google Shape;307;p4"/>
            <p:cNvSpPr/>
            <p:nvPr/>
          </p:nvSpPr>
          <p:spPr>
            <a:xfrm rot="240000">
              <a:off x="3459959" y="2195821"/>
              <a:ext cx="1451920" cy="501412"/>
            </a:xfrm>
            <a:prstGeom prst="roundRect">
              <a:avLst>
                <a:gd name="adj" fmla="val 16667"/>
              </a:avLst>
            </a:prstGeom>
            <a:solidFill>
              <a:srgbClr val="1677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08" name="Google Shape;308;p4"/>
            <p:cNvSpPr txBox="1"/>
            <p:nvPr/>
          </p:nvSpPr>
          <p:spPr>
            <a:xfrm rot="240000">
              <a:off x="3484436" y="2220298"/>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No evidence to suggest need for improvement</a:t>
              </a:r>
              <a:endParaRPr kern="0">
                <a:solidFill>
                  <a:srgbClr val="000000"/>
                </a:solidFill>
                <a:latin typeface="Arial"/>
                <a:cs typeface="Arial"/>
                <a:sym typeface="Arial"/>
              </a:endParaRPr>
            </a:p>
          </p:txBody>
        </p:sp>
        <p:sp>
          <p:nvSpPr>
            <p:cNvPr id="309" name="Google Shape;309;p4"/>
            <p:cNvSpPr/>
            <p:nvPr/>
          </p:nvSpPr>
          <p:spPr>
            <a:xfrm rot="240000">
              <a:off x="3500599" y="1659373"/>
              <a:ext cx="1451920" cy="501412"/>
            </a:xfrm>
            <a:prstGeom prst="roundRect">
              <a:avLst>
                <a:gd name="adj" fmla="val 16667"/>
              </a:avLst>
            </a:prstGeom>
            <a:solidFill>
              <a:srgbClr val="1187C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0" name="Google Shape;310;p4"/>
            <p:cNvSpPr txBox="1"/>
            <p:nvPr/>
          </p:nvSpPr>
          <p:spPr>
            <a:xfrm rot="240000">
              <a:off x="3525076" y="1683850"/>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Competing initiatives</a:t>
              </a:r>
              <a:endParaRPr kern="0">
                <a:solidFill>
                  <a:srgbClr val="000000"/>
                </a:solidFill>
                <a:latin typeface="Arial"/>
                <a:cs typeface="Arial"/>
                <a:sym typeface="Arial"/>
              </a:endParaRPr>
            </a:p>
          </p:txBody>
        </p:sp>
        <p:sp>
          <p:nvSpPr>
            <p:cNvPr id="311" name="Google Shape;311;p4"/>
            <p:cNvSpPr/>
            <p:nvPr/>
          </p:nvSpPr>
          <p:spPr>
            <a:xfrm rot="240000">
              <a:off x="3541239" y="1122925"/>
              <a:ext cx="1451920" cy="501412"/>
            </a:xfrm>
            <a:prstGeom prst="roundRect">
              <a:avLst>
                <a:gd name="adj" fmla="val 16667"/>
              </a:avLst>
            </a:prstGeom>
            <a:solidFill>
              <a:srgbClr val="0B97B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2" name="Google Shape;312;p4"/>
            <p:cNvSpPr txBox="1"/>
            <p:nvPr/>
          </p:nvSpPr>
          <p:spPr>
            <a:xfrm rot="240000">
              <a:off x="3565716" y="1147402"/>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No specific complaints</a:t>
              </a:r>
              <a:endParaRPr kern="0">
                <a:solidFill>
                  <a:srgbClr val="000000"/>
                </a:solidFill>
                <a:latin typeface="Arial"/>
                <a:cs typeface="Arial"/>
                <a:sym typeface="Arial"/>
              </a:endParaRPr>
            </a:p>
          </p:txBody>
        </p:sp>
        <p:sp>
          <p:nvSpPr>
            <p:cNvPr id="313" name="Google Shape;313;p4"/>
            <p:cNvSpPr/>
            <p:nvPr/>
          </p:nvSpPr>
          <p:spPr>
            <a:xfrm rot="240000">
              <a:off x="1306039" y="2585965"/>
              <a:ext cx="1451920" cy="501412"/>
            </a:xfrm>
            <a:prstGeom prst="roundRect">
              <a:avLst>
                <a:gd name="adj" fmla="val 16667"/>
              </a:avLst>
            </a:prstGeom>
            <a:solidFill>
              <a:srgbClr val="07A5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4" name="Google Shape;314;p4"/>
            <p:cNvSpPr txBox="1"/>
            <p:nvPr/>
          </p:nvSpPr>
          <p:spPr>
            <a:xfrm rot="240000">
              <a:off x="1330516" y="2610442"/>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Tangible benefits from Peds Readiness work</a:t>
              </a:r>
              <a:endParaRPr kern="0">
                <a:solidFill>
                  <a:srgbClr val="000000"/>
                </a:solidFill>
                <a:latin typeface="Arial"/>
                <a:cs typeface="Arial"/>
                <a:sym typeface="Arial"/>
              </a:endParaRPr>
            </a:p>
          </p:txBody>
        </p:sp>
        <p:sp>
          <p:nvSpPr>
            <p:cNvPr id="315" name="Google Shape;315;p4"/>
            <p:cNvSpPr/>
            <p:nvPr/>
          </p:nvSpPr>
          <p:spPr>
            <a:xfrm rot="240000">
              <a:off x="1346679" y="2049517"/>
              <a:ext cx="1451920" cy="501412"/>
            </a:xfrm>
            <a:prstGeom prst="roundRect">
              <a:avLst>
                <a:gd name="adj" fmla="val 16667"/>
              </a:avLst>
            </a:prstGeom>
            <a:solidFill>
              <a:srgbClr val="02AFA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6" name="Google Shape;316;p4"/>
            <p:cNvSpPr txBox="1"/>
            <p:nvPr/>
          </p:nvSpPr>
          <p:spPr>
            <a:xfrm rot="240000">
              <a:off x="1371156" y="2073994"/>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Market Share creep</a:t>
              </a:r>
              <a:endParaRPr kern="0">
                <a:solidFill>
                  <a:srgbClr val="000000"/>
                </a:solidFill>
                <a:latin typeface="Arial"/>
                <a:cs typeface="Arial"/>
                <a:sym typeface="Arial"/>
              </a:endParaRPr>
            </a:p>
          </p:txBody>
        </p:sp>
        <p:sp>
          <p:nvSpPr>
            <p:cNvPr id="317" name="Google Shape;317;p4"/>
            <p:cNvSpPr/>
            <p:nvPr/>
          </p:nvSpPr>
          <p:spPr>
            <a:xfrm rot="240000">
              <a:off x="1387319" y="1513069"/>
              <a:ext cx="1451920" cy="501412"/>
            </a:xfrm>
            <a:prstGeom prst="roundRect">
              <a:avLst>
                <a:gd name="adj" fmla="val 16667"/>
              </a:avLst>
            </a:prstGeom>
            <a:solidFill>
              <a:srgbClr val="00A7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18" name="Google Shape;318;p4"/>
            <p:cNvSpPr txBox="1"/>
            <p:nvPr/>
          </p:nvSpPr>
          <p:spPr>
            <a:xfrm rot="240000">
              <a:off x="1411796" y="1537546"/>
              <a:ext cx="1402966" cy="4524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kern="0">
                  <a:solidFill>
                    <a:srgbClr val="FFFFFF"/>
                  </a:solidFill>
                  <a:latin typeface="Calibri"/>
                  <a:ea typeface="Calibri"/>
                  <a:cs typeface="Calibri"/>
                  <a:sym typeface="Calibri"/>
                </a:rPr>
                <a:t>Community Feedback</a:t>
              </a:r>
              <a:endParaRPr kern="0">
                <a:solidFill>
                  <a:srgbClr val="000000"/>
                </a:solidFill>
                <a:latin typeface="Arial"/>
                <a:cs typeface="Arial"/>
                <a:sym typeface="Arial"/>
              </a:endParaRPr>
            </a:p>
          </p:txBody>
        </p:sp>
      </p:grpSp>
    </p:spTree>
    <p:extLst>
      <p:ext uri="{BB962C8B-B14F-4D97-AF65-F5344CB8AC3E}">
        <p14:creationId xmlns:p14="http://schemas.microsoft.com/office/powerpoint/2010/main" val="3873894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
          <p:cNvSpPr txBox="1">
            <a:spLocks noGrp="1"/>
          </p:cNvSpPr>
          <p:nvPr>
            <p:ph type="title"/>
          </p:nvPr>
        </p:nvSpPr>
        <p:spPr>
          <a:xfrm>
            <a:off x="1866900" y="330418"/>
            <a:ext cx="8343900" cy="604575"/>
          </a:xfrm>
          <a:prstGeom prst="rect">
            <a:avLst/>
          </a:prstGeom>
          <a:noFill/>
          <a:ln>
            <a:noFill/>
          </a:ln>
        </p:spPr>
        <p:txBody>
          <a:bodyPr spcFirstLastPara="1" wrap="square" lIns="91425" tIns="45700" rIns="91425" bIns="45700" anchor="t" anchorCtr="0">
            <a:noAutofit/>
          </a:bodyPr>
          <a:lstStyle/>
          <a:p>
            <a:r>
              <a:rPr lang="en-US"/>
              <a:t>Prove the case for improvement</a:t>
            </a:r>
            <a:endParaRPr/>
          </a:p>
        </p:txBody>
      </p:sp>
      <p:grpSp>
        <p:nvGrpSpPr>
          <p:cNvPr id="325" name="Google Shape;325;p5"/>
          <p:cNvGrpSpPr/>
          <p:nvPr/>
        </p:nvGrpSpPr>
        <p:grpSpPr>
          <a:xfrm>
            <a:off x="1419224" y="1157287"/>
            <a:ext cx="8124825" cy="4772026"/>
            <a:chOff x="0" y="203199"/>
            <a:chExt cx="6096000" cy="3657600"/>
          </a:xfrm>
        </p:grpSpPr>
        <p:sp>
          <p:nvSpPr>
            <p:cNvPr id="326" name="Google Shape;326;p5"/>
            <p:cNvSpPr/>
            <p:nvPr/>
          </p:nvSpPr>
          <p:spPr>
            <a:xfrm>
              <a:off x="0" y="203199"/>
              <a:ext cx="3657600" cy="3657600"/>
            </a:xfrm>
            <a:prstGeom prst="pie">
              <a:avLst>
                <a:gd name="adj1" fmla="val 5400000"/>
                <a:gd name="adj2" fmla="val 16200000"/>
              </a:avLst>
            </a:prstGeom>
            <a:solidFill>
              <a:srgbClr val="18429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27" name="Google Shape;327;p5"/>
            <p:cNvSpPr/>
            <p:nvPr/>
          </p:nvSpPr>
          <p:spPr>
            <a:xfrm>
              <a:off x="1828800" y="203199"/>
              <a:ext cx="4267200" cy="3657600"/>
            </a:xfrm>
            <a:prstGeom prst="rect">
              <a:avLst/>
            </a:prstGeom>
            <a:solidFill>
              <a:schemeClr val="lt1">
                <a:alpha val="89803"/>
              </a:schemeClr>
            </a:solidFill>
            <a:ln w="12700" cap="flat" cmpd="sng">
              <a:solidFill>
                <a:srgbClr val="184297"/>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28" name="Google Shape;328;p5"/>
            <p:cNvSpPr txBox="1"/>
            <p:nvPr/>
          </p:nvSpPr>
          <p:spPr>
            <a:xfrm>
              <a:off x="1828800" y="203199"/>
              <a:ext cx="2133600" cy="1097282"/>
            </a:xfrm>
            <a:prstGeom prst="rect">
              <a:avLst/>
            </a:prstGeom>
            <a:noFill/>
            <a:ln>
              <a:noFill/>
            </a:ln>
          </p:spPr>
          <p:txBody>
            <a:bodyPr spcFirstLastPara="1" wrap="square" lIns="83800" tIns="83800" rIns="83800" bIns="83800" anchor="ctr" anchorCtr="0">
              <a:noAutofit/>
            </a:bodyPr>
            <a:lstStyle/>
            <a:p>
              <a:pPr algn="ctr">
                <a:lnSpc>
                  <a:spcPct val="90000"/>
                </a:lnSpc>
                <a:buClr>
                  <a:srgbClr val="000000"/>
                </a:buClr>
                <a:buSzPts val="2200"/>
              </a:pPr>
              <a:r>
                <a:rPr lang="en-US" sz="2800" kern="0">
                  <a:solidFill>
                    <a:srgbClr val="000000"/>
                  </a:solidFill>
                  <a:latin typeface="Calibri"/>
                  <a:ea typeface="Calibri"/>
                  <a:cs typeface="Calibri"/>
                  <a:sym typeface="Calibri"/>
                </a:rPr>
                <a:t>Clinical Case</a:t>
              </a:r>
              <a:endParaRPr kern="0">
                <a:solidFill>
                  <a:srgbClr val="000000"/>
                </a:solidFill>
                <a:latin typeface="Arial"/>
                <a:cs typeface="Arial"/>
                <a:sym typeface="Arial"/>
              </a:endParaRPr>
            </a:p>
          </p:txBody>
        </p:sp>
        <p:sp>
          <p:nvSpPr>
            <p:cNvPr id="329" name="Google Shape;329;p5"/>
            <p:cNvSpPr/>
            <p:nvPr/>
          </p:nvSpPr>
          <p:spPr>
            <a:xfrm>
              <a:off x="640081" y="1300482"/>
              <a:ext cx="2377437" cy="2377437"/>
            </a:xfrm>
            <a:prstGeom prst="pie">
              <a:avLst>
                <a:gd name="adj1" fmla="val 5400000"/>
                <a:gd name="adj2" fmla="val 16200000"/>
              </a:avLst>
            </a:prstGeom>
            <a:solidFill>
              <a:srgbClr val="1B53B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0" name="Google Shape;330;p5"/>
            <p:cNvSpPr/>
            <p:nvPr/>
          </p:nvSpPr>
          <p:spPr>
            <a:xfrm>
              <a:off x="1828800" y="1300482"/>
              <a:ext cx="4267200" cy="2377437"/>
            </a:xfrm>
            <a:prstGeom prst="rect">
              <a:avLst/>
            </a:prstGeom>
            <a:solidFill>
              <a:schemeClr val="lt1">
                <a:alpha val="89803"/>
              </a:schemeClr>
            </a:solidFill>
            <a:ln w="12700" cap="flat" cmpd="sng">
              <a:solidFill>
                <a:srgbClr val="1B53B3"/>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1" name="Google Shape;331;p5"/>
            <p:cNvSpPr txBox="1"/>
            <p:nvPr/>
          </p:nvSpPr>
          <p:spPr>
            <a:xfrm>
              <a:off x="1828800" y="1300482"/>
              <a:ext cx="2133600" cy="1097278"/>
            </a:xfrm>
            <a:prstGeom prst="rect">
              <a:avLst/>
            </a:prstGeom>
            <a:noFill/>
            <a:ln>
              <a:noFill/>
            </a:ln>
          </p:spPr>
          <p:txBody>
            <a:bodyPr spcFirstLastPara="1" wrap="square" lIns="83800" tIns="83800" rIns="83800" bIns="83800" anchor="ctr" anchorCtr="0">
              <a:noAutofit/>
            </a:bodyPr>
            <a:lstStyle/>
            <a:p>
              <a:pPr algn="ctr">
                <a:lnSpc>
                  <a:spcPct val="90000"/>
                </a:lnSpc>
                <a:buClr>
                  <a:srgbClr val="000000"/>
                </a:buClr>
                <a:buSzPts val="2200"/>
              </a:pPr>
              <a:r>
                <a:rPr lang="en-US" sz="2800" kern="0">
                  <a:solidFill>
                    <a:srgbClr val="000000"/>
                  </a:solidFill>
                  <a:latin typeface="Calibri"/>
                  <a:ea typeface="Calibri"/>
                  <a:cs typeface="Calibri"/>
                  <a:sym typeface="Calibri"/>
                </a:rPr>
                <a:t>Executive ownership</a:t>
              </a:r>
              <a:endParaRPr kern="0">
                <a:solidFill>
                  <a:srgbClr val="000000"/>
                </a:solidFill>
                <a:latin typeface="Arial"/>
                <a:cs typeface="Arial"/>
                <a:sym typeface="Arial"/>
              </a:endParaRPr>
            </a:p>
          </p:txBody>
        </p:sp>
        <p:sp>
          <p:nvSpPr>
            <p:cNvPr id="332" name="Google Shape;332;p5"/>
            <p:cNvSpPr/>
            <p:nvPr/>
          </p:nvSpPr>
          <p:spPr>
            <a:xfrm>
              <a:off x="1280160" y="2397761"/>
              <a:ext cx="1097278" cy="1097278"/>
            </a:xfrm>
            <a:prstGeom prst="pie">
              <a:avLst>
                <a:gd name="adj1" fmla="val 5400000"/>
                <a:gd name="adj2" fmla="val 16200000"/>
              </a:avLst>
            </a:prstGeom>
            <a:solidFill>
              <a:srgbClr val="1C68D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3" name="Google Shape;333;p5"/>
            <p:cNvSpPr/>
            <p:nvPr/>
          </p:nvSpPr>
          <p:spPr>
            <a:xfrm>
              <a:off x="1828800" y="2397761"/>
              <a:ext cx="4267200" cy="1097278"/>
            </a:xfrm>
            <a:prstGeom prst="rect">
              <a:avLst/>
            </a:prstGeom>
            <a:solidFill>
              <a:schemeClr val="lt1">
                <a:alpha val="89803"/>
              </a:schemeClr>
            </a:solidFill>
            <a:ln w="12700" cap="flat" cmpd="sng">
              <a:solidFill>
                <a:srgbClr val="1C68D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4" name="Google Shape;334;p5"/>
            <p:cNvSpPr txBox="1"/>
            <p:nvPr/>
          </p:nvSpPr>
          <p:spPr>
            <a:xfrm>
              <a:off x="1828800" y="2397761"/>
              <a:ext cx="2133600" cy="1097278"/>
            </a:xfrm>
            <a:prstGeom prst="rect">
              <a:avLst/>
            </a:prstGeom>
            <a:noFill/>
            <a:ln>
              <a:noFill/>
            </a:ln>
          </p:spPr>
          <p:txBody>
            <a:bodyPr spcFirstLastPara="1" wrap="square" lIns="83800" tIns="83800" rIns="83800" bIns="83800" anchor="ctr" anchorCtr="0">
              <a:noAutofit/>
            </a:bodyPr>
            <a:lstStyle/>
            <a:p>
              <a:pPr algn="ctr">
                <a:lnSpc>
                  <a:spcPct val="90000"/>
                </a:lnSpc>
                <a:buClr>
                  <a:srgbClr val="000000"/>
                </a:buClr>
                <a:buSzPts val="2200"/>
              </a:pPr>
              <a:r>
                <a:rPr lang="en-US" sz="2800" kern="0">
                  <a:solidFill>
                    <a:srgbClr val="000000"/>
                  </a:solidFill>
                  <a:latin typeface="Calibri"/>
                  <a:ea typeface="Calibri"/>
                  <a:cs typeface="Calibri"/>
                  <a:sym typeface="Calibri"/>
                </a:rPr>
                <a:t>“Parent’ hospital responsibility</a:t>
              </a:r>
              <a:endParaRPr kern="0">
                <a:solidFill>
                  <a:srgbClr val="000000"/>
                </a:solidFill>
                <a:latin typeface="Arial"/>
                <a:cs typeface="Arial"/>
                <a:sym typeface="Arial"/>
              </a:endParaRPr>
            </a:p>
          </p:txBody>
        </p:sp>
        <p:sp>
          <p:nvSpPr>
            <p:cNvPr id="335" name="Google Shape;335;p5"/>
            <p:cNvSpPr/>
            <p:nvPr/>
          </p:nvSpPr>
          <p:spPr>
            <a:xfrm>
              <a:off x="3962400" y="203199"/>
              <a:ext cx="2133600" cy="1097282"/>
            </a:xfrm>
            <a:prstGeom prst="rect">
              <a:avLst/>
            </a:prstGeom>
            <a:noFill/>
            <a:ln>
              <a:noFill/>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6" name="Google Shape;336;p5"/>
            <p:cNvSpPr txBox="1"/>
            <p:nvPr/>
          </p:nvSpPr>
          <p:spPr>
            <a:xfrm>
              <a:off x="3962400" y="203199"/>
              <a:ext cx="2133600" cy="1097282"/>
            </a:xfrm>
            <a:prstGeom prst="rect">
              <a:avLst/>
            </a:prstGeom>
            <a:noFill/>
            <a:ln>
              <a:noFill/>
            </a:ln>
          </p:spPr>
          <p:txBody>
            <a:bodyPr spcFirstLastPara="1" wrap="square" lIns="49525" tIns="49525" rIns="49525" bIns="49525" anchor="ctr" anchorCtr="0">
              <a:noAutofit/>
            </a:bodyPr>
            <a:lstStyle/>
            <a:p>
              <a:pPr marL="114300" lvl="1" indent="-114300">
                <a:lnSpc>
                  <a:spcPct val="90000"/>
                </a:lnSpc>
                <a:buClr>
                  <a:srgbClr val="000000"/>
                </a:buClr>
                <a:buSzPts val="1300"/>
                <a:buFont typeface="Calibri"/>
                <a:buChar char="•"/>
              </a:pPr>
              <a:r>
                <a:rPr lang="en-US" sz="1600" kern="0">
                  <a:solidFill>
                    <a:srgbClr val="000000"/>
                  </a:solidFill>
                  <a:latin typeface="Calibri"/>
                  <a:ea typeface="Calibri"/>
                  <a:cs typeface="Calibri"/>
                  <a:sym typeface="Calibri"/>
                </a:rPr>
                <a:t>Chart reviews of vital sign performance</a:t>
              </a:r>
              <a:endParaRPr kern="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a:solidFill>
                    <a:srgbClr val="000000"/>
                  </a:solidFill>
                  <a:latin typeface="Calibri"/>
                  <a:ea typeface="Calibri"/>
                  <a:cs typeface="Calibri"/>
                  <a:sym typeface="Calibri"/>
                </a:rPr>
                <a:t>Electronic dashboard for asthma</a:t>
              </a:r>
              <a:endParaRPr kern="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a:solidFill>
                    <a:srgbClr val="000000"/>
                  </a:solidFill>
                  <a:latin typeface="Calibri"/>
                  <a:ea typeface="Calibri"/>
                  <a:cs typeface="Calibri"/>
                  <a:sym typeface="Calibri"/>
                </a:rPr>
                <a:t>Peer pressure</a:t>
              </a:r>
              <a:endParaRPr kern="0">
                <a:solidFill>
                  <a:srgbClr val="000000"/>
                </a:solidFill>
                <a:latin typeface="Arial"/>
                <a:cs typeface="Arial"/>
                <a:sym typeface="Arial"/>
              </a:endParaRPr>
            </a:p>
          </p:txBody>
        </p:sp>
        <p:sp>
          <p:nvSpPr>
            <p:cNvPr id="337" name="Google Shape;337;p5"/>
            <p:cNvSpPr/>
            <p:nvPr/>
          </p:nvSpPr>
          <p:spPr>
            <a:xfrm>
              <a:off x="3962400" y="1300482"/>
              <a:ext cx="2133600" cy="1097278"/>
            </a:xfrm>
            <a:prstGeom prst="rect">
              <a:avLst/>
            </a:prstGeom>
            <a:noFill/>
            <a:ln>
              <a:noFill/>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38" name="Google Shape;338;p5"/>
            <p:cNvSpPr txBox="1"/>
            <p:nvPr/>
          </p:nvSpPr>
          <p:spPr>
            <a:xfrm>
              <a:off x="3962400" y="1300482"/>
              <a:ext cx="2133600" cy="1097278"/>
            </a:xfrm>
            <a:prstGeom prst="rect">
              <a:avLst/>
            </a:prstGeom>
            <a:noFill/>
            <a:ln>
              <a:noFill/>
            </a:ln>
          </p:spPr>
          <p:txBody>
            <a:bodyPr spcFirstLastPara="1" wrap="square" lIns="49525" tIns="49525" rIns="49525" bIns="49525" anchor="ctr" anchorCtr="0">
              <a:noAutofit/>
            </a:bodyPr>
            <a:lstStyle/>
            <a:p>
              <a:pPr marL="114300" lvl="1" indent="-114300">
                <a:lnSpc>
                  <a:spcPct val="90000"/>
                </a:lnSpc>
                <a:buClr>
                  <a:srgbClr val="000000"/>
                </a:buClr>
                <a:buSzPts val="1300"/>
                <a:buFont typeface="Calibri"/>
                <a:buChar char="•"/>
              </a:pPr>
              <a:r>
                <a:rPr lang="en-US" sz="1600" kern="0">
                  <a:solidFill>
                    <a:srgbClr val="000000"/>
                  </a:solidFill>
                  <a:latin typeface="Calibri"/>
                  <a:ea typeface="Calibri"/>
                  <a:cs typeface="Calibri"/>
                  <a:sym typeface="Calibri"/>
                </a:rPr>
                <a:t>Market creep</a:t>
              </a:r>
              <a:endParaRPr kern="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a:solidFill>
                    <a:srgbClr val="000000"/>
                  </a:solidFill>
                  <a:latin typeface="Calibri"/>
                  <a:ea typeface="Calibri"/>
                  <a:cs typeface="Calibri"/>
                  <a:sym typeface="Calibri"/>
                </a:rPr>
                <a:t>Volume trend</a:t>
              </a:r>
              <a:endParaRPr kern="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a:solidFill>
                    <a:srgbClr val="000000"/>
                  </a:solidFill>
                  <a:latin typeface="Calibri"/>
                  <a:ea typeface="Calibri"/>
                  <a:cs typeface="Calibri"/>
                  <a:sym typeface="Calibri"/>
                </a:rPr>
                <a:t>Monthly business review</a:t>
              </a:r>
              <a:endParaRPr kern="0">
                <a:solidFill>
                  <a:srgbClr val="000000"/>
                </a:solidFill>
                <a:latin typeface="Arial"/>
                <a:cs typeface="Arial"/>
                <a:sym typeface="Arial"/>
              </a:endParaRPr>
            </a:p>
          </p:txBody>
        </p:sp>
        <p:sp>
          <p:nvSpPr>
            <p:cNvPr id="339" name="Google Shape;339;p5"/>
            <p:cNvSpPr/>
            <p:nvPr/>
          </p:nvSpPr>
          <p:spPr>
            <a:xfrm>
              <a:off x="3962400" y="2397761"/>
              <a:ext cx="2133600" cy="1097278"/>
            </a:xfrm>
            <a:prstGeom prst="rect">
              <a:avLst/>
            </a:prstGeom>
            <a:noFill/>
            <a:ln>
              <a:noFill/>
            </a:ln>
          </p:spPr>
          <p:txBody>
            <a:bodyPr spcFirstLastPara="1" wrap="square" lIns="91425" tIns="91425" rIns="91425" bIns="91425" anchor="ctr" anchorCtr="0">
              <a:noAutofit/>
            </a:bodyPr>
            <a:lstStyle/>
            <a:p>
              <a:pPr>
                <a:buClr>
                  <a:srgbClr val="000000"/>
                </a:buClr>
              </a:pPr>
              <a:endParaRPr kern="0">
                <a:solidFill>
                  <a:srgbClr val="000000"/>
                </a:solidFill>
                <a:latin typeface="Arial"/>
                <a:cs typeface="Arial"/>
                <a:sym typeface="Arial"/>
              </a:endParaRPr>
            </a:p>
          </p:txBody>
        </p:sp>
        <p:sp>
          <p:nvSpPr>
            <p:cNvPr id="340" name="Google Shape;340;p5"/>
            <p:cNvSpPr txBox="1"/>
            <p:nvPr/>
          </p:nvSpPr>
          <p:spPr>
            <a:xfrm>
              <a:off x="3962400" y="2397761"/>
              <a:ext cx="2133600" cy="1097278"/>
            </a:xfrm>
            <a:prstGeom prst="rect">
              <a:avLst/>
            </a:prstGeom>
            <a:noFill/>
            <a:ln>
              <a:noFill/>
            </a:ln>
          </p:spPr>
          <p:txBody>
            <a:bodyPr spcFirstLastPara="1" wrap="square" lIns="49525" tIns="49525" rIns="49525" bIns="49525" anchor="ctr" anchorCtr="0">
              <a:noAutofit/>
            </a:bodyPr>
            <a:lstStyle/>
            <a:p>
              <a:pPr marL="114300" lvl="1" indent="-114300">
                <a:lnSpc>
                  <a:spcPct val="90000"/>
                </a:lnSpc>
                <a:buClr>
                  <a:srgbClr val="000000"/>
                </a:buClr>
                <a:buSzPts val="1300"/>
                <a:buFont typeface="Calibri"/>
                <a:buChar char="•"/>
              </a:pPr>
              <a:r>
                <a:rPr lang="en-US" sz="1600" kern="0" dirty="0">
                  <a:solidFill>
                    <a:srgbClr val="000000"/>
                  </a:solidFill>
                  <a:latin typeface="Calibri"/>
                  <a:ea typeface="Calibri"/>
                  <a:cs typeface="Calibri"/>
                  <a:sym typeface="Calibri"/>
                </a:rPr>
                <a:t>Designated outreach directors (MD &amp;RN )</a:t>
              </a:r>
              <a:endParaRPr kern="0" dirty="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dirty="0">
                  <a:solidFill>
                    <a:srgbClr val="000000"/>
                  </a:solidFill>
                  <a:latin typeface="Calibri"/>
                  <a:ea typeface="Calibri"/>
                  <a:cs typeface="Calibri"/>
                  <a:sym typeface="Calibri"/>
                </a:rPr>
                <a:t>Commitment to supplies</a:t>
              </a:r>
              <a:endParaRPr kern="0" dirty="0">
                <a:solidFill>
                  <a:srgbClr val="000000"/>
                </a:solidFill>
                <a:latin typeface="Arial"/>
                <a:cs typeface="Arial"/>
                <a:sym typeface="Arial"/>
              </a:endParaRPr>
            </a:p>
            <a:p>
              <a:pPr marL="114300" lvl="1" indent="-114300">
                <a:lnSpc>
                  <a:spcPct val="90000"/>
                </a:lnSpc>
                <a:spcBef>
                  <a:spcPts val="195"/>
                </a:spcBef>
                <a:buClr>
                  <a:srgbClr val="000000"/>
                </a:buClr>
                <a:buSzPts val="1300"/>
                <a:buFont typeface="Calibri"/>
                <a:buChar char="•"/>
              </a:pPr>
              <a:r>
                <a:rPr lang="en-US" sz="1600" kern="0" dirty="0">
                  <a:solidFill>
                    <a:srgbClr val="000000"/>
                  </a:solidFill>
                  <a:latin typeface="Calibri"/>
                  <a:ea typeface="Calibri"/>
                  <a:cs typeface="Calibri"/>
                  <a:sym typeface="Calibri"/>
                </a:rPr>
                <a:t>On site improvement plans</a:t>
              </a:r>
              <a:endParaRPr kern="0" dirty="0">
                <a:solidFill>
                  <a:srgbClr val="000000"/>
                </a:solidFill>
                <a:latin typeface="Arial"/>
                <a:cs typeface="Arial"/>
                <a:sym typeface="Arial"/>
              </a:endParaRPr>
            </a:p>
          </p:txBody>
        </p:sp>
      </p:grpSp>
    </p:spTree>
    <p:extLst>
      <p:ext uri="{BB962C8B-B14F-4D97-AF65-F5344CB8AC3E}">
        <p14:creationId xmlns:p14="http://schemas.microsoft.com/office/powerpoint/2010/main" val="2924323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6"/>
          <p:cNvSpPr txBox="1">
            <a:spLocks noGrp="1"/>
          </p:cNvSpPr>
          <p:nvPr>
            <p:ph type="title"/>
          </p:nvPr>
        </p:nvSpPr>
        <p:spPr>
          <a:xfrm>
            <a:off x="1866900" y="330418"/>
            <a:ext cx="8343900" cy="604575"/>
          </a:xfrm>
          <a:prstGeom prst="rect">
            <a:avLst/>
          </a:prstGeom>
          <a:noFill/>
          <a:ln>
            <a:noFill/>
          </a:ln>
        </p:spPr>
        <p:txBody>
          <a:bodyPr spcFirstLastPara="1" wrap="square" lIns="91425" tIns="45700" rIns="91425" bIns="45700" anchor="t" anchorCtr="0">
            <a:noAutofit/>
          </a:bodyPr>
          <a:lstStyle/>
          <a:p>
            <a:r>
              <a:rPr lang="en-US"/>
              <a:t>“Peer” pressure</a:t>
            </a:r>
            <a:endParaRPr/>
          </a:p>
        </p:txBody>
      </p:sp>
      <p:pic>
        <p:nvPicPr>
          <p:cNvPr id="346" name="Google Shape;346;p6"/>
          <p:cNvPicPr preferRelativeResize="0"/>
          <p:nvPr/>
        </p:nvPicPr>
        <p:blipFill rotWithShape="1">
          <a:blip r:embed="rId3">
            <a:alphaModFix/>
          </a:blip>
          <a:srcRect/>
          <a:stretch/>
        </p:blipFill>
        <p:spPr>
          <a:xfrm>
            <a:off x="332043" y="934993"/>
            <a:ext cx="11527914" cy="3831908"/>
          </a:xfrm>
          <a:prstGeom prst="rect">
            <a:avLst/>
          </a:prstGeom>
          <a:noFill/>
          <a:ln>
            <a:noFill/>
          </a:ln>
        </p:spPr>
      </p:pic>
      <p:pic>
        <p:nvPicPr>
          <p:cNvPr id="347" name="Google Shape;347;p6"/>
          <p:cNvPicPr preferRelativeResize="0"/>
          <p:nvPr/>
        </p:nvPicPr>
        <p:blipFill rotWithShape="1">
          <a:blip r:embed="rId4">
            <a:alphaModFix/>
          </a:blip>
          <a:srcRect/>
          <a:stretch/>
        </p:blipFill>
        <p:spPr>
          <a:xfrm>
            <a:off x="3632923" y="4766901"/>
            <a:ext cx="4272773" cy="1195451"/>
          </a:xfrm>
          <a:prstGeom prst="rect">
            <a:avLst/>
          </a:prstGeom>
          <a:noFill/>
          <a:ln>
            <a:noFill/>
          </a:ln>
        </p:spPr>
      </p:pic>
    </p:spTree>
    <p:extLst>
      <p:ext uri="{BB962C8B-B14F-4D97-AF65-F5344CB8AC3E}">
        <p14:creationId xmlns:p14="http://schemas.microsoft.com/office/powerpoint/2010/main" val="230430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7"/>
          <p:cNvSpPr txBox="1">
            <a:spLocks noGrp="1"/>
          </p:cNvSpPr>
          <p:nvPr>
            <p:ph type="title"/>
          </p:nvPr>
        </p:nvSpPr>
        <p:spPr>
          <a:xfrm>
            <a:off x="1866900" y="330418"/>
            <a:ext cx="8343900" cy="604575"/>
          </a:xfrm>
          <a:prstGeom prst="rect">
            <a:avLst/>
          </a:prstGeom>
          <a:noFill/>
          <a:ln>
            <a:noFill/>
          </a:ln>
        </p:spPr>
        <p:txBody>
          <a:bodyPr spcFirstLastPara="1" wrap="square" lIns="91425" tIns="45700" rIns="91425" bIns="45700" anchor="t" anchorCtr="0">
            <a:noAutofit/>
          </a:bodyPr>
          <a:lstStyle/>
          <a:p>
            <a:r>
              <a:rPr lang="en-US"/>
              <a:t>More than “pushing information”</a:t>
            </a:r>
            <a:endParaRPr/>
          </a:p>
        </p:txBody>
      </p:sp>
      <p:grpSp>
        <p:nvGrpSpPr>
          <p:cNvPr id="353" name="Google Shape;353;p7"/>
          <p:cNvGrpSpPr/>
          <p:nvPr/>
        </p:nvGrpSpPr>
        <p:grpSpPr>
          <a:xfrm>
            <a:off x="1991470" y="1171129"/>
            <a:ext cx="7738318" cy="4758184"/>
            <a:chOff x="744" y="145603"/>
            <a:chExt cx="6094511" cy="3772793"/>
          </a:xfrm>
        </p:grpSpPr>
        <p:sp>
          <p:nvSpPr>
            <p:cNvPr id="354" name="Google Shape;354;p7"/>
            <p:cNvSpPr/>
            <p:nvPr/>
          </p:nvSpPr>
          <p:spPr>
            <a:xfrm>
              <a:off x="744" y="145603"/>
              <a:ext cx="2902148" cy="1741289"/>
            </a:xfrm>
            <a:prstGeom prst="rect">
              <a:avLst/>
            </a:prstGeom>
            <a:solidFill>
              <a:srgbClr val="18429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5" name="Google Shape;355;p7"/>
            <p:cNvSpPr txBox="1"/>
            <p:nvPr/>
          </p:nvSpPr>
          <p:spPr>
            <a:xfrm>
              <a:off x="744" y="145603"/>
              <a:ext cx="2902148" cy="1741289"/>
            </a:xfrm>
            <a:prstGeom prst="rect">
              <a:avLst/>
            </a:prstGeom>
            <a:noFill/>
            <a:ln>
              <a:noFill/>
            </a:ln>
          </p:spPr>
          <p:txBody>
            <a:bodyPr spcFirstLastPara="1" wrap="square" lIns="87625" tIns="87625" rIns="87625" bIns="87625" anchor="t" anchorCtr="0">
              <a:noAutofit/>
            </a:bodyPr>
            <a:lstStyle/>
            <a:p>
              <a:pPr>
                <a:lnSpc>
                  <a:spcPct val="90000"/>
                </a:lnSpc>
                <a:buClr>
                  <a:srgbClr val="FFFFFF"/>
                </a:buClr>
                <a:buSzPts val="2300"/>
              </a:pPr>
              <a:r>
                <a:rPr lang="en-US" sz="2300" kern="0">
                  <a:solidFill>
                    <a:srgbClr val="FFFFFF"/>
                  </a:solidFill>
                  <a:latin typeface="Calibri"/>
                  <a:ea typeface="Calibri"/>
                  <a:cs typeface="Calibri"/>
                  <a:sym typeface="Calibri"/>
                </a:rPr>
                <a:t>Supplies</a:t>
              </a:r>
              <a:endParaRPr sz="1400" kern="0">
                <a:solidFill>
                  <a:srgbClr val="000000"/>
                </a:solidFill>
                <a:latin typeface="Arial"/>
                <a:cs typeface="Arial"/>
                <a:sym typeface="Arial"/>
              </a:endParaRPr>
            </a:p>
            <a:p>
              <a:pPr marL="171450" lvl="1" indent="-171450">
                <a:lnSpc>
                  <a:spcPct val="90000"/>
                </a:lnSpc>
                <a:spcBef>
                  <a:spcPts val="805"/>
                </a:spcBef>
                <a:buClr>
                  <a:srgbClr val="FFFFFF"/>
                </a:buClr>
                <a:buSzPts val="1800"/>
                <a:buFont typeface="Calibri"/>
                <a:buChar char="•"/>
              </a:pPr>
              <a:r>
                <a:rPr lang="en-US" kern="0">
                  <a:solidFill>
                    <a:srgbClr val="FFFFFF"/>
                  </a:solidFill>
                  <a:latin typeface="Calibri"/>
                  <a:ea typeface="Calibri"/>
                  <a:cs typeface="Calibri"/>
                  <a:sym typeface="Calibri"/>
                </a:rPr>
                <a:t>Review checklist and fill in gaps</a:t>
              </a:r>
              <a:endParaRPr sz="1400" kern="0">
                <a:solidFill>
                  <a:srgbClr val="000000"/>
                </a:solidFill>
                <a:latin typeface="Arial"/>
                <a:cs typeface="Arial"/>
                <a:sym typeface="Arial"/>
              </a:endParaRPr>
            </a:p>
            <a:p>
              <a:pPr marL="171450" lvl="1" indent="-171450">
                <a:lnSpc>
                  <a:spcPct val="90000"/>
                </a:lnSpc>
                <a:spcBef>
                  <a:spcPts val="270"/>
                </a:spcBef>
                <a:buClr>
                  <a:srgbClr val="FFFFFF"/>
                </a:buClr>
                <a:buSzPts val="1800"/>
                <a:buFont typeface="Calibri"/>
                <a:buChar char="•"/>
              </a:pPr>
              <a:r>
                <a:rPr lang="en-US" kern="0">
                  <a:solidFill>
                    <a:srgbClr val="FFFFFF"/>
                  </a:solidFill>
                  <a:latin typeface="Calibri"/>
                  <a:ea typeface="Calibri"/>
                  <a:cs typeface="Calibri"/>
                  <a:sym typeface="Calibri"/>
                </a:rPr>
                <a:t>Expired supply process</a:t>
              </a:r>
              <a:endParaRPr sz="1400" kern="0">
                <a:solidFill>
                  <a:srgbClr val="000000"/>
                </a:solidFill>
                <a:latin typeface="Arial"/>
                <a:cs typeface="Arial"/>
                <a:sym typeface="Arial"/>
              </a:endParaRPr>
            </a:p>
            <a:p>
              <a:pPr marL="171450" lvl="1" indent="-171450">
                <a:lnSpc>
                  <a:spcPct val="90000"/>
                </a:lnSpc>
                <a:spcBef>
                  <a:spcPts val="270"/>
                </a:spcBef>
                <a:buClr>
                  <a:srgbClr val="FFFFFF"/>
                </a:buClr>
                <a:buSzPts val="1800"/>
                <a:buFont typeface="Calibri"/>
                <a:buChar char="•"/>
              </a:pPr>
              <a:r>
                <a:rPr lang="en-US" kern="0">
                  <a:solidFill>
                    <a:srgbClr val="FFFFFF"/>
                  </a:solidFill>
                  <a:latin typeface="Calibri"/>
                  <a:ea typeface="Calibri"/>
                  <a:cs typeface="Calibri"/>
                  <a:sym typeface="Calibri"/>
                </a:rPr>
                <a:t>On site training</a:t>
              </a:r>
              <a:endParaRPr sz="1400" kern="0">
                <a:solidFill>
                  <a:srgbClr val="000000"/>
                </a:solidFill>
                <a:latin typeface="Arial"/>
                <a:cs typeface="Arial"/>
                <a:sym typeface="Arial"/>
              </a:endParaRPr>
            </a:p>
          </p:txBody>
        </p:sp>
        <p:sp>
          <p:nvSpPr>
            <p:cNvPr id="356" name="Google Shape;356;p7"/>
            <p:cNvSpPr/>
            <p:nvPr/>
          </p:nvSpPr>
          <p:spPr>
            <a:xfrm>
              <a:off x="3193107" y="145603"/>
              <a:ext cx="2902148" cy="1741289"/>
            </a:xfrm>
            <a:prstGeom prst="rect">
              <a:avLst/>
            </a:prstGeom>
            <a:solidFill>
              <a:srgbClr val="1A4D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7" name="Google Shape;357;p7"/>
            <p:cNvSpPr txBox="1"/>
            <p:nvPr/>
          </p:nvSpPr>
          <p:spPr>
            <a:xfrm>
              <a:off x="3193107" y="145603"/>
              <a:ext cx="2902148" cy="1741289"/>
            </a:xfrm>
            <a:prstGeom prst="rect">
              <a:avLst/>
            </a:prstGeom>
            <a:noFill/>
            <a:ln>
              <a:noFill/>
            </a:ln>
          </p:spPr>
          <p:txBody>
            <a:bodyPr spcFirstLastPara="1" wrap="square" lIns="87625" tIns="87625" rIns="87625" bIns="87625" anchor="t" anchorCtr="0">
              <a:noAutofit/>
            </a:bodyPr>
            <a:lstStyle/>
            <a:p>
              <a:pPr>
                <a:lnSpc>
                  <a:spcPct val="90000"/>
                </a:lnSpc>
                <a:buClr>
                  <a:srgbClr val="FFFFFF"/>
                </a:buClr>
                <a:buSzPts val="2300"/>
              </a:pPr>
              <a:r>
                <a:rPr lang="en-US" sz="2300" kern="0">
                  <a:solidFill>
                    <a:srgbClr val="FFFFFF"/>
                  </a:solidFill>
                  <a:latin typeface="Calibri"/>
                  <a:ea typeface="Calibri"/>
                  <a:cs typeface="Calibri"/>
                  <a:sym typeface="Calibri"/>
                </a:rPr>
                <a:t>Clinical training</a:t>
              </a:r>
              <a:endParaRPr sz="1400" kern="0">
                <a:solidFill>
                  <a:srgbClr val="000000"/>
                </a:solidFill>
                <a:latin typeface="Arial"/>
                <a:cs typeface="Arial"/>
                <a:sym typeface="Arial"/>
              </a:endParaRPr>
            </a:p>
            <a:p>
              <a:pPr marL="171450" lvl="1" indent="-171450">
                <a:lnSpc>
                  <a:spcPct val="90000"/>
                </a:lnSpc>
                <a:spcBef>
                  <a:spcPts val="805"/>
                </a:spcBef>
                <a:buClr>
                  <a:srgbClr val="FFFFFF"/>
                </a:buClr>
                <a:buSzPts val="1800"/>
                <a:buFont typeface="Calibri"/>
                <a:buChar char="•"/>
              </a:pPr>
              <a:r>
                <a:rPr lang="en-US" kern="0">
                  <a:solidFill>
                    <a:srgbClr val="FFFFFF"/>
                  </a:solidFill>
                  <a:latin typeface="Calibri"/>
                  <a:ea typeface="Calibri"/>
                  <a:cs typeface="Calibri"/>
                  <a:sym typeface="Calibri"/>
                </a:rPr>
                <a:t>Cross trained personnel </a:t>
              </a:r>
              <a:endParaRPr sz="1400" kern="0">
                <a:solidFill>
                  <a:srgbClr val="000000"/>
                </a:solidFill>
                <a:latin typeface="Arial"/>
                <a:cs typeface="Arial"/>
                <a:sym typeface="Arial"/>
              </a:endParaRPr>
            </a:p>
            <a:p>
              <a:pPr marL="171450" lvl="1" indent="-171450">
                <a:lnSpc>
                  <a:spcPct val="90000"/>
                </a:lnSpc>
                <a:spcBef>
                  <a:spcPts val="270"/>
                </a:spcBef>
                <a:buClr>
                  <a:srgbClr val="FFFFFF"/>
                </a:buClr>
                <a:buSzPts val="1800"/>
                <a:buFont typeface="Calibri"/>
                <a:buChar char="•"/>
              </a:pPr>
              <a:r>
                <a:rPr lang="en-US" kern="0">
                  <a:solidFill>
                    <a:srgbClr val="FFFFFF"/>
                  </a:solidFill>
                  <a:latin typeface="Calibri"/>
                  <a:ea typeface="Calibri"/>
                  <a:cs typeface="Calibri"/>
                  <a:sym typeface="Calibri"/>
                </a:rPr>
                <a:t>On site training </a:t>
              </a:r>
              <a:endParaRPr sz="1400" kern="0">
                <a:solidFill>
                  <a:srgbClr val="000000"/>
                </a:solidFill>
                <a:latin typeface="Arial"/>
                <a:cs typeface="Arial"/>
                <a:sym typeface="Arial"/>
              </a:endParaRPr>
            </a:p>
            <a:p>
              <a:pPr marL="171450" lvl="1" indent="-171450">
                <a:lnSpc>
                  <a:spcPct val="90000"/>
                </a:lnSpc>
                <a:spcBef>
                  <a:spcPts val="270"/>
                </a:spcBef>
                <a:buClr>
                  <a:srgbClr val="FFFFFF"/>
                </a:buClr>
                <a:buSzPts val="1800"/>
                <a:buFont typeface="Calibri"/>
                <a:buChar char="•"/>
              </a:pPr>
              <a:r>
                <a:rPr lang="en-US" kern="0">
                  <a:solidFill>
                    <a:srgbClr val="FFFFFF"/>
                  </a:solidFill>
                  <a:latin typeface="Calibri"/>
                  <a:ea typeface="Calibri"/>
                  <a:cs typeface="Calibri"/>
                  <a:sym typeface="Calibri"/>
                </a:rPr>
                <a:t>Video training series</a:t>
              </a:r>
              <a:endParaRPr sz="1400" kern="0">
                <a:solidFill>
                  <a:srgbClr val="000000"/>
                </a:solidFill>
                <a:latin typeface="Arial"/>
                <a:cs typeface="Arial"/>
                <a:sym typeface="Arial"/>
              </a:endParaRPr>
            </a:p>
          </p:txBody>
        </p:sp>
        <p:sp>
          <p:nvSpPr>
            <p:cNvPr id="358" name="Google Shape;358;p7"/>
            <p:cNvSpPr/>
            <p:nvPr/>
          </p:nvSpPr>
          <p:spPr>
            <a:xfrm>
              <a:off x="744" y="2177107"/>
              <a:ext cx="2902148" cy="1741289"/>
            </a:xfrm>
            <a:prstGeom prst="rect">
              <a:avLst/>
            </a:prstGeom>
            <a:solidFill>
              <a:srgbClr val="1B5AB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9" name="Google Shape;359;p7"/>
            <p:cNvSpPr txBox="1"/>
            <p:nvPr/>
          </p:nvSpPr>
          <p:spPr>
            <a:xfrm>
              <a:off x="744" y="2177107"/>
              <a:ext cx="2902148" cy="1741289"/>
            </a:xfrm>
            <a:prstGeom prst="rect">
              <a:avLst/>
            </a:prstGeom>
            <a:noFill/>
            <a:ln>
              <a:noFill/>
            </a:ln>
          </p:spPr>
          <p:txBody>
            <a:bodyPr spcFirstLastPara="1" wrap="square" lIns="87625" tIns="87625" rIns="87625" bIns="87625" anchor="t" anchorCtr="0">
              <a:noAutofit/>
            </a:bodyPr>
            <a:lstStyle/>
            <a:p>
              <a:pPr>
                <a:lnSpc>
                  <a:spcPct val="90000"/>
                </a:lnSpc>
                <a:buClr>
                  <a:srgbClr val="FFFFFF"/>
                </a:buClr>
                <a:buSzPts val="2300"/>
              </a:pPr>
              <a:r>
                <a:rPr lang="en-US" sz="2300" kern="0">
                  <a:solidFill>
                    <a:srgbClr val="FFFFFF"/>
                  </a:solidFill>
                  <a:latin typeface="Calibri"/>
                  <a:ea typeface="Calibri"/>
                  <a:cs typeface="Calibri"/>
                  <a:sym typeface="Calibri"/>
                </a:rPr>
                <a:t>Data</a:t>
              </a:r>
              <a:endParaRPr sz="1400" kern="0">
                <a:solidFill>
                  <a:srgbClr val="000000"/>
                </a:solidFill>
                <a:latin typeface="Arial"/>
                <a:cs typeface="Arial"/>
                <a:sym typeface="Arial"/>
              </a:endParaRPr>
            </a:p>
            <a:p>
              <a:pPr marL="171450" lvl="1" indent="-171450">
                <a:lnSpc>
                  <a:spcPct val="90000"/>
                </a:lnSpc>
                <a:spcBef>
                  <a:spcPts val="805"/>
                </a:spcBef>
                <a:buClr>
                  <a:srgbClr val="FFFFFF"/>
                </a:buClr>
                <a:buSzPts val="1800"/>
                <a:buFont typeface="Calibri"/>
                <a:buChar char="•"/>
              </a:pPr>
              <a:r>
                <a:rPr lang="en-US" kern="0">
                  <a:solidFill>
                    <a:srgbClr val="FFFFFF"/>
                  </a:solidFill>
                  <a:latin typeface="Calibri"/>
                  <a:ea typeface="Calibri"/>
                  <a:cs typeface="Calibri"/>
                  <a:sym typeface="Calibri"/>
                </a:rPr>
                <a:t>“Home” site reviews charts</a:t>
              </a:r>
              <a:endParaRPr sz="1400" kern="0">
                <a:solidFill>
                  <a:srgbClr val="000000"/>
                </a:solidFill>
                <a:latin typeface="Arial"/>
                <a:cs typeface="Arial"/>
                <a:sym typeface="Arial"/>
              </a:endParaRPr>
            </a:p>
            <a:p>
              <a:pPr marL="171450" lvl="1" indent="-171450">
                <a:lnSpc>
                  <a:spcPct val="90000"/>
                </a:lnSpc>
                <a:spcBef>
                  <a:spcPts val="270"/>
                </a:spcBef>
                <a:buClr>
                  <a:srgbClr val="FFFFFF"/>
                </a:buClr>
                <a:buSzPts val="1800"/>
                <a:buFont typeface="Calibri"/>
                <a:buChar char="•"/>
              </a:pPr>
              <a:r>
                <a:rPr lang="en-US" kern="0">
                  <a:solidFill>
                    <a:srgbClr val="FFFFFF"/>
                  </a:solidFill>
                  <a:latin typeface="Calibri"/>
                  <a:ea typeface="Calibri"/>
                  <a:cs typeface="Calibri"/>
                  <a:sym typeface="Calibri"/>
                </a:rPr>
                <a:t>Develop monthly operational review</a:t>
              </a:r>
              <a:endParaRPr sz="1400" kern="0">
                <a:solidFill>
                  <a:srgbClr val="000000"/>
                </a:solidFill>
                <a:latin typeface="Arial"/>
                <a:cs typeface="Arial"/>
                <a:sym typeface="Arial"/>
              </a:endParaRPr>
            </a:p>
            <a:p>
              <a:pPr marL="171450" lvl="1" indent="-171450">
                <a:lnSpc>
                  <a:spcPct val="90000"/>
                </a:lnSpc>
                <a:spcBef>
                  <a:spcPts val="270"/>
                </a:spcBef>
                <a:buClr>
                  <a:srgbClr val="FFFFFF"/>
                </a:buClr>
                <a:buSzPts val="1800"/>
                <a:buFont typeface="Calibri"/>
                <a:buChar char="•"/>
              </a:pPr>
              <a:r>
                <a:rPr lang="en-US" kern="0">
                  <a:solidFill>
                    <a:srgbClr val="FFFFFF"/>
                  </a:solidFill>
                  <a:latin typeface="Calibri"/>
                  <a:ea typeface="Calibri"/>
                  <a:cs typeface="Calibri"/>
                  <a:sym typeface="Calibri"/>
                </a:rPr>
                <a:t>Keep it simple</a:t>
              </a:r>
              <a:endParaRPr sz="1400" kern="0">
                <a:solidFill>
                  <a:srgbClr val="000000"/>
                </a:solidFill>
                <a:latin typeface="Arial"/>
                <a:cs typeface="Arial"/>
                <a:sym typeface="Arial"/>
              </a:endParaRPr>
            </a:p>
          </p:txBody>
        </p:sp>
        <p:sp>
          <p:nvSpPr>
            <p:cNvPr id="360" name="Google Shape;360;p7"/>
            <p:cNvSpPr/>
            <p:nvPr/>
          </p:nvSpPr>
          <p:spPr>
            <a:xfrm>
              <a:off x="3193107" y="2177107"/>
              <a:ext cx="2902148" cy="1741289"/>
            </a:xfrm>
            <a:prstGeom prst="rect">
              <a:avLst/>
            </a:prstGeom>
            <a:solidFill>
              <a:srgbClr val="1C68D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1" name="Google Shape;361;p7"/>
            <p:cNvSpPr txBox="1"/>
            <p:nvPr/>
          </p:nvSpPr>
          <p:spPr>
            <a:xfrm>
              <a:off x="3193107" y="2177107"/>
              <a:ext cx="2902148" cy="1741289"/>
            </a:xfrm>
            <a:prstGeom prst="rect">
              <a:avLst/>
            </a:prstGeom>
            <a:noFill/>
            <a:ln>
              <a:noFill/>
            </a:ln>
          </p:spPr>
          <p:txBody>
            <a:bodyPr spcFirstLastPara="1" wrap="square" lIns="87625" tIns="87625" rIns="87625" bIns="87625" anchor="t" anchorCtr="0">
              <a:noAutofit/>
            </a:bodyPr>
            <a:lstStyle/>
            <a:p>
              <a:pPr>
                <a:lnSpc>
                  <a:spcPct val="90000"/>
                </a:lnSpc>
                <a:buClr>
                  <a:srgbClr val="FFFFFF"/>
                </a:buClr>
                <a:buSzPts val="2300"/>
              </a:pPr>
              <a:r>
                <a:rPr lang="en-US" sz="2300" kern="0">
                  <a:solidFill>
                    <a:srgbClr val="FFFFFF"/>
                  </a:solidFill>
                  <a:latin typeface="Calibri"/>
                  <a:ea typeface="Calibri"/>
                  <a:cs typeface="Calibri"/>
                  <a:sym typeface="Calibri"/>
                </a:rPr>
                <a:t>Advocate</a:t>
              </a:r>
              <a:endParaRPr sz="1400" kern="0">
                <a:solidFill>
                  <a:srgbClr val="000000"/>
                </a:solidFill>
                <a:latin typeface="Arial"/>
                <a:cs typeface="Arial"/>
                <a:sym typeface="Arial"/>
              </a:endParaRPr>
            </a:p>
            <a:p>
              <a:pPr marL="171450" lvl="1" indent="-171450">
                <a:lnSpc>
                  <a:spcPct val="90000"/>
                </a:lnSpc>
                <a:spcBef>
                  <a:spcPts val="805"/>
                </a:spcBef>
                <a:buClr>
                  <a:srgbClr val="FFFFFF"/>
                </a:buClr>
                <a:buSzPts val="1800"/>
                <a:buFont typeface="Calibri"/>
                <a:buChar char="•"/>
              </a:pPr>
              <a:r>
                <a:rPr lang="en-US" kern="0">
                  <a:solidFill>
                    <a:srgbClr val="FFFFFF"/>
                  </a:solidFill>
                  <a:latin typeface="Calibri"/>
                  <a:ea typeface="Calibri"/>
                  <a:cs typeface="Calibri"/>
                  <a:sym typeface="Calibri"/>
                </a:rPr>
                <a:t>Present needs to c-suites</a:t>
              </a:r>
              <a:endParaRPr sz="1400" kern="0">
                <a:solidFill>
                  <a:srgbClr val="000000"/>
                </a:solidFill>
                <a:latin typeface="Arial"/>
                <a:cs typeface="Arial"/>
                <a:sym typeface="Arial"/>
              </a:endParaRPr>
            </a:p>
            <a:p>
              <a:pPr marL="171450" lvl="1" indent="-171450">
                <a:lnSpc>
                  <a:spcPct val="90000"/>
                </a:lnSpc>
                <a:spcBef>
                  <a:spcPts val="270"/>
                </a:spcBef>
                <a:buClr>
                  <a:srgbClr val="FFFFFF"/>
                </a:buClr>
                <a:buSzPts val="1800"/>
                <a:buFont typeface="Calibri"/>
                <a:buChar char="•"/>
              </a:pPr>
              <a:r>
                <a:rPr lang="en-US" kern="0">
                  <a:solidFill>
                    <a:srgbClr val="FFFFFF"/>
                  </a:solidFill>
                  <a:latin typeface="Calibri"/>
                  <a:ea typeface="Calibri"/>
                  <a:cs typeface="Calibri"/>
                  <a:sym typeface="Calibri"/>
                </a:rPr>
                <a:t>Aim for success (not the stars)</a:t>
              </a:r>
              <a:endParaRPr sz="1400" kern="0">
                <a:solidFill>
                  <a:srgbClr val="000000"/>
                </a:solidFill>
                <a:latin typeface="Arial"/>
                <a:cs typeface="Arial"/>
                <a:sym typeface="Arial"/>
              </a:endParaRPr>
            </a:p>
            <a:p>
              <a:pPr marL="171450" lvl="1" indent="-171450">
                <a:lnSpc>
                  <a:spcPct val="90000"/>
                </a:lnSpc>
                <a:spcBef>
                  <a:spcPts val="270"/>
                </a:spcBef>
                <a:buClr>
                  <a:srgbClr val="FFFFFF"/>
                </a:buClr>
                <a:buSzPts val="1800"/>
                <a:buFont typeface="Calibri"/>
                <a:buChar char="•"/>
              </a:pPr>
              <a:r>
                <a:rPr lang="en-US" kern="0">
                  <a:solidFill>
                    <a:srgbClr val="FFFFFF"/>
                  </a:solidFill>
                  <a:latin typeface="Calibri"/>
                  <a:ea typeface="Calibri"/>
                  <a:cs typeface="Calibri"/>
                  <a:sym typeface="Calibri"/>
                </a:rPr>
                <a:t>Praise the wins</a:t>
              </a: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2371365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8"/>
          <p:cNvSpPr txBox="1">
            <a:spLocks noGrp="1"/>
          </p:cNvSpPr>
          <p:nvPr>
            <p:ph type="title"/>
          </p:nvPr>
        </p:nvSpPr>
        <p:spPr>
          <a:xfrm>
            <a:off x="1866900" y="330418"/>
            <a:ext cx="8343900" cy="604575"/>
          </a:xfrm>
          <a:prstGeom prst="rect">
            <a:avLst/>
          </a:prstGeom>
          <a:noFill/>
          <a:ln>
            <a:noFill/>
          </a:ln>
        </p:spPr>
        <p:txBody>
          <a:bodyPr spcFirstLastPara="1" wrap="square" lIns="91425" tIns="45700" rIns="91425" bIns="45700" anchor="t" anchorCtr="0">
            <a:noAutofit/>
          </a:bodyPr>
          <a:lstStyle/>
          <a:p>
            <a:r>
              <a:rPr lang="en-US"/>
              <a:t>Always help with the “easy”</a:t>
            </a:r>
            <a:endParaRPr/>
          </a:p>
        </p:txBody>
      </p:sp>
      <p:grpSp>
        <p:nvGrpSpPr>
          <p:cNvPr id="367" name="Google Shape;367;p8"/>
          <p:cNvGrpSpPr/>
          <p:nvPr/>
        </p:nvGrpSpPr>
        <p:grpSpPr>
          <a:xfrm>
            <a:off x="2476500" y="1070564"/>
            <a:ext cx="7238999" cy="4716871"/>
            <a:chOff x="1" y="1179"/>
            <a:chExt cx="6095998" cy="4061640"/>
          </a:xfrm>
        </p:grpSpPr>
        <p:sp>
          <p:nvSpPr>
            <p:cNvPr id="368" name="Google Shape;368;p8"/>
            <p:cNvSpPr/>
            <p:nvPr/>
          </p:nvSpPr>
          <p:spPr>
            <a:xfrm rot="5400000">
              <a:off x="-222646" y="223826"/>
              <a:ext cx="1484312" cy="1039018"/>
            </a:xfrm>
            <a:prstGeom prst="chevron">
              <a:avLst>
                <a:gd name="adj" fmla="val 50000"/>
              </a:avLst>
            </a:prstGeom>
            <a:solidFill>
              <a:srgbClr val="184297"/>
            </a:solidFill>
            <a:ln w="12700" cap="flat" cmpd="sng">
              <a:solidFill>
                <a:srgbClr val="184297"/>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9" name="Google Shape;369;p8"/>
            <p:cNvSpPr txBox="1"/>
            <p:nvPr/>
          </p:nvSpPr>
          <p:spPr>
            <a:xfrm>
              <a:off x="1" y="520688"/>
              <a:ext cx="1039018" cy="445294"/>
            </a:xfrm>
            <a:prstGeom prst="rect">
              <a:avLst/>
            </a:prstGeom>
            <a:noFill/>
            <a:ln>
              <a:noFill/>
            </a:ln>
          </p:spPr>
          <p:txBody>
            <a:bodyPr spcFirstLastPara="1" wrap="square" lIns="14600" tIns="14600" rIns="14600" bIns="14600" anchor="ctr" anchorCtr="0">
              <a:noAutofit/>
            </a:bodyPr>
            <a:lstStyle/>
            <a:p>
              <a:pPr algn="ctr">
                <a:lnSpc>
                  <a:spcPct val="90000"/>
                </a:lnSpc>
                <a:buClr>
                  <a:srgbClr val="FFFFFF"/>
                </a:buClr>
                <a:buSzPts val="2300"/>
              </a:pPr>
              <a:r>
                <a:rPr lang="en-US" sz="2300" kern="0">
                  <a:solidFill>
                    <a:srgbClr val="FFFFFF"/>
                  </a:solidFill>
                  <a:latin typeface="Calibri"/>
                  <a:ea typeface="Calibri"/>
                  <a:cs typeface="Calibri"/>
                  <a:sym typeface="Calibri"/>
                </a:rPr>
                <a:t>Supplies</a:t>
              </a:r>
              <a:endParaRPr sz="1400" kern="0">
                <a:solidFill>
                  <a:srgbClr val="000000"/>
                </a:solidFill>
                <a:latin typeface="Arial"/>
                <a:cs typeface="Arial"/>
                <a:sym typeface="Arial"/>
              </a:endParaRPr>
            </a:p>
          </p:txBody>
        </p:sp>
        <p:sp>
          <p:nvSpPr>
            <p:cNvPr id="370" name="Google Shape;370;p8"/>
            <p:cNvSpPr/>
            <p:nvPr/>
          </p:nvSpPr>
          <p:spPr>
            <a:xfrm rot="5400000">
              <a:off x="3085107" y="-2044909"/>
              <a:ext cx="964803" cy="5056981"/>
            </a:xfrm>
            <a:prstGeom prst="round2SameRect">
              <a:avLst>
                <a:gd name="adj1" fmla="val 16667"/>
                <a:gd name="adj2" fmla="val 0"/>
              </a:avLst>
            </a:prstGeom>
            <a:solidFill>
              <a:schemeClr val="lt1">
                <a:alpha val="89803"/>
              </a:schemeClr>
            </a:solidFill>
            <a:ln w="12700" cap="flat" cmpd="sng">
              <a:solidFill>
                <a:srgbClr val="184297"/>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1" name="Google Shape;371;p8"/>
            <p:cNvSpPr txBox="1"/>
            <p:nvPr/>
          </p:nvSpPr>
          <p:spPr>
            <a:xfrm>
              <a:off x="1039018" y="48278"/>
              <a:ext cx="5009883" cy="870607"/>
            </a:xfrm>
            <a:prstGeom prst="rect">
              <a:avLst/>
            </a:prstGeom>
            <a:noFill/>
            <a:ln>
              <a:noFill/>
            </a:ln>
          </p:spPr>
          <p:txBody>
            <a:bodyPr spcFirstLastPara="1" wrap="square" lIns="128000" tIns="11425" rIns="11425" bIns="11425" anchor="ctr" anchorCtr="0">
              <a:noAutofit/>
            </a:bodyPr>
            <a:lstStyle/>
            <a:p>
              <a:pPr marL="171450" lvl="1" indent="-171450">
                <a:lnSpc>
                  <a:spcPct val="90000"/>
                </a:lnSpc>
                <a:buClr>
                  <a:srgbClr val="000000"/>
                </a:buClr>
                <a:buSzPts val="1800"/>
                <a:buFont typeface="Calibri"/>
                <a:buChar char="•"/>
              </a:pPr>
              <a:r>
                <a:rPr lang="en-US" kern="0">
                  <a:solidFill>
                    <a:srgbClr val="000000"/>
                  </a:solidFill>
                  <a:latin typeface="Calibri"/>
                  <a:ea typeface="Calibri"/>
                  <a:cs typeface="Calibri"/>
                  <a:sym typeface="Calibri"/>
                </a:rPr>
                <a:t>“Free” infant scale</a:t>
              </a:r>
              <a:endParaRPr sz="1400" kern="0">
                <a:solidFill>
                  <a:srgbClr val="000000"/>
                </a:solidFill>
                <a:latin typeface="Arial"/>
                <a:cs typeface="Arial"/>
                <a:sym typeface="Arial"/>
              </a:endParaRPr>
            </a:p>
            <a:p>
              <a:pPr marL="171450" lvl="1" indent="-171450">
                <a:lnSpc>
                  <a:spcPct val="90000"/>
                </a:lnSpc>
                <a:spcBef>
                  <a:spcPts val="270"/>
                </a:spcBef>
                <a:buClr>
                  <a:srgbClr val="000000"/>
                </a:buClr>
                <a:buSzPts val="1800"/>
                <a:buFont typeface="Calibri"/>
                <a:buChar char="•"/>
              </a:pPr>
              <a:r>
                <a:rPr lang="en-US" kern="0">
                  <a:solidFill>
                    <a:srgbClr val="000000"/>
                  </a:solidFill>
                  <a:latin typeface="Calibri"/>
                  <a:ea typeface="Calibri"/>
                  <a:cs typeface="Calibri"/>
                  <a:sym typeface="Calibri"/>
                </a:rPr>
                <a:t>Take expired supplies</a:t>
              </a:r>
              <a:endParaRPr sz="1400" kern="0">
                <a:solidFill>
                  <a:srgbClr val="000000"/>
                </a:solidFill>
                <a:latin typeface="Arial"/>
                <a:cs typeface="Arial"/>
                <a:sym typeface="Arial"/>
              </a:endParaRPr>
            </a:p>
            <a:p>
              <a:pPr marL="171450" lvl="1" indent="-171450">
                <a:lnSpc>
                  <a:spcPct val="90000"/>
                </a:lnSpc>
                <a:spcBef>
                  <a:spcPts val="270"/>
                </a:spcBef>
                <a:buClr>
                  <a:srgbClr val="000000"/>
                </a:buClr>
                <a:buSzPts val="1800"/>
                <a:buFont typeface="Calibri"/>
                <a:buChar char="•"/>
              </a:pPr>
              <a:r>
                <a:rPr lang="en-US" kern="0">
                  <a:solidFill>
                    <a:srgbClr val="000000"/>
                  </a:solidFill>
                  <a:latin typeface="Calibri"/>
                  <a:ea typeface="Calibri"/>
                  <a:cs typeface="Calibri"/>
                  <a:sym typeface="Calibri"/>
                </a:rPr>
                <a:t>“Pediatric cart:</a:t>
              </a:r>
              <a:endParaRPr sz="1400" kern="0">
                <a:solidFill>
                  <a:srgbClr val="000000"/>
                </a:solidFill>
                <a:latin typeface="Arial"/>
                <a:cs typeface="Arial"/>
                <a:sym typeface="Arial"/>
              </a:endParaRPr>
            </a:p>
          </p:txBody>
        </p:sp>
        <p:sp>
          <p:nvSpPr>
            <p:cNvPr id="372" name="Google Shape;372;p8"/>
            <p:cNvSpPr/>
            <p:nvPr/>
          </p:nvSpPr>
          <p:spPr>
            <a:xfrm rot="5400000">
              <a:off x="-222646" y="1512490"/>
              <a:ext cx="1484312" cy="1039018"/>
            </a:xfrm>
            <a:prstGeom prst="chevron">
              <a:avLst>
                <a:gd name="adj" fmla="val 50000"/>
              </a:avLst>
            </a:prstGeom>
            <a:solidFill>
              <a:srgbClr val="1B53B3"/>
            </a:solidFill>
            <a:ln w="12700" cap="flat" cmpd="sng">
              <a:solidFill>
                <a:srgbClr val="1B53B3"/>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3" name="Google Shape;373;p8"/>
            <p:cNvSpPr txBox="1"/>
            <p:nvPr/>
          </p:nvSpPr>
          <p:spPr>
            <a:xfrm>
              <a:off x="1" y="1809352"/>
              <a:ext cx="1039018" cy="445294"/>
            </a:xfrm>
            <a:prstGeom prst="rect">
              <a:avLst/>
            </a:prstGeom>
            <a:noFill/>
            <a:ln>
              <a:noFill/>
            </a:ln>
          </p:spPr>
          <p:txBody>
            <a:bodyPr spcFirstLastPara="1" wrap="square" lIns="14600" tIns="14600" rIns="14600" bIns="14600" anchor="ctr" anchorCtr="0">
              <a:noAutofit/>
            </a:bodyPr>
            <a:lstStyle/>
            <a:p>
              <a:pPr algn="ctr">
                <a:lnSpc>
                  <a:spcPct val="90000"/>
                </a:lnSpc>
                <a:buClr>
                  <a:srgbClr val="FFFFFF"/>
                </a:buClr>
                <a:buSzPts val="2300"/>
              </a:pPr>
              <a:r>
                <a:rPr lang="en-US" sz="2300" kern="0">
                  <a:solidFill>
                    <a:srgbClr val="FFFFFF"/>
                  </a:solidFill>
                  <a:latin typeface="Calibri"/>
                  <a:ea typeface="Calibri"/>
                  <a:cs typeface="Calibri"/>
                  <a:sym typeface="Calibri"/>
                </a:rPr>
                <a:t>Training</a:t>
              </a:r>
              <a:endParaRPr sz="1400" kern="0">
                <a:solidFill>
                  <a:srgbClr val="000000"/>
                </a:solidFill>
                <a:latin typeface="Arial"/>
                <a:cs typeface="Arial"/>
                <a:sym typeface="Arial"/>
              </a:endParaRPr>
            </a:p>
          </p:txBody>
        </p:sp>
        <p:sp>
          <p:nvSpPr>
            <p:cNvPr id="374" name="Google Shape;374;p8"/>
            <p:cNvSpPr/>
            <p:nvPr/>
          </p:nvSpPr>
          <p:spPr>
            <a:xfrm rot="5400000">
              <a:off x="3085107" y="-756245"/>
              <a:ext cx="964803" cy="5056981"/>
            </a:xfrm>
            <a:prstGeom prst="round2SameRect">
              <a:avLst>
                <a:gd name="adj1" fmla="val 16667"/>
                <a:gd name="adj2" fmla="val 0"/>
              </a:avLst>
            </a:prstGeom>
            <a:solidFill>
              <a:schemeClr val="lt1">
                <a:alpha val="89803"/>
              </a:schemeClr>
            </a:solidFill>
            <a:ln w="12700" cap="flat" cmpd="sng">
              <a:solidFill>
                <a:srgbClr val="1B53B3"/>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5" name="Google Shape;375;p8"/>
            <p:cNvSpPr txBox="1"/>
            <p:nvPr/>
          </p:nvSpPr>
          <p:spPr>
            <a:xfrm>
              <a:off x="1039018" y="1336942"/>
              <a:ext cx="5009883" cy="870607"/>
            </a:xfrm>
            <a:prstGeom prst="rect">
              <a:avLst/>
            </a:prstGeom>
            <a:noFill/>
            <a:ln>
              <a:noFill/>
            </a:ln>
          </p:spPr>
          <p:txBody>
            <a:bodyPr spcFirstLastPara="1" wrap="square" lIns="128000" tIns="11425" rIns="11425" bIns="11425" anchor="ctr" anchorCtr="0">
              <a:noAutofit/>
            </a:bodyPr>
            <a:lstStyle/>
            <a:p>
              <a:pPr marL="171450" lvl="1" indent="-171450">
                <a:lnSpc>
                  <a:spcPct val="90000"/>
                </a:lnSpc>
                <a:buClr>
                  <a:srgbClr val="000000"/>
                </a:buClr>
                <a:buSzPts val="1800"/>
                <a:buFont typeface="Calibri"/>
                <a:buChar char="•"/>
              </a:pPr>
              <a:r>
                <a:rPr lang="en-US" kern="0" dirty="0">
                  <a:solidFill>
                    <a:srgbClr val="000000"/>
                  </a:solidFill>
                  <a:latin typeface="Calibri"/>
                  <a:ea typeface="Calibri"/>
                  <a:cs typeface="Calibri"/>
                  <a:sym typeface="Calibri"/>
                </a:rPr>
                <a:t>“Hosting” at children’s hospital</a:t>
              </a:r>
              <a:endParaRPr sz="1400" kern="0" dirty="0">
                <a:solidFill>
                  <a:srgbClr val="000000"/>
                </a:solidFill>
                <a:latin typeface="Arial"/>
                <a:cs typeface="Arial"/>
                <a:sym typeface="Arial"/>
              </a:endParaRPr>
            </a:p>
            <a:p>
              <a:pPr marL="171450" lvl="1" indent="-171450">
                <a:lnSpc>
                  <a:spcPct val="90000"/>
                </a:lnSpc>
                <a:spcBef>
                  <a:spcPts val="270"/>
                </a:spcBef>
                <a:buClr>
                  <a:srgbClr val="000000"/>
                </a:buClr>
                <a:buSzPts val="1800"/>
                <a:buFont typeface="Calibri"/>
                <a:buChar char="•"/>
              </a:pPr>
              <a:r>
                <a:rPr lang="en-US" kern="0" dirty="0">
                  <a:solidFill>
                    <a:srgbClr val="000000"/>
                  </a:solidFill>
                  <a:latin typeface="Calibri"/>
                  <a:ea typeface="Calibri"/>
                  <a:cs typeface="Calibri"/>
                  <a:sym typeface="Calibri"/>
                </a:rPr>
                <a:t>Directed by sites - multimodal</a:t>
              </a:r>
              <a:endParaRPr sz="1400" kern="0" dirty="0">
                <a:solidFill>
                  <a:srgbClr val="000000"/>
                </a:solidFill>
                <a:latin typeface="Arial"/>
                <a:cs typeface="Arial"/>
                <a:sym typeface="Arial"/>
              </a:endParaRPr>
            </a:p>
          </p:txBody>
        </p:sp>
        <p:sp>
          <p:nvSpPr>
            <p:cNvPr id="376" name="Google Shape;376;p8"/>
            <p:cNvSpPr/>
            <p:nvPr/>
          </p:nvSpPr>
          <p:spPr>
            <a:xfrm rot="5400000">
              <a:off x="-222646" y="2801154"/>
              <a:ext cx="1484312" cy="1039018"/>
            </a:xfrm>
            <a:prstGeom prst="chevron">
              <a:avLst>
                <a:gd name="adj" fmla="val 50000"/>
              </a:avLst>
            </a:prstGeom>
            <a:solidFill>
              <a:srgbClr val="1C68D1"/>
            </a:solidFill>
            <a:ln w="12700" cap="flat" cmpd="sng">
              <a:solidFill>
                <a:srgbClr val="1C68D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7" name="Google Shape;377;p8"/>
            <p:cNvSpPr txBox="1"/>
            <p:nvPr/>
          </p:nvSpPr>
          <p:spPr>
            <a:xfrm>
              <a:off x="1" y="3098016"/>
              <a:ext cx="1039018" cy="445294"/>
            </a:xfrm>
            <a:prstGeom prst="rect">
              <a:avLst/>
            </a:prstGeom>
            <a:noFill/>
            <a:ln>
              <a:noFill/>
            </a:ln>
          </p:spPr>
          <p:txBody>
            <a:bodyPr spcFirstLastPara="1" wrap="square" lIns="14600" tIns="14600" rIns="14600" bIns="14600" anchor="ctr" anchorCtr="0">
              <a:noAutofit/>
            </a:bodyPr>
            <a:lstStyle/>
            <a:p>
              <a:pPr algn="ctr">
                <a:lnSpc>
                  <a:spcPct val="90000"/>
                </a:lnSpc>
                <a:buClr>
                  <a:srgbClr val="FFFFFF"/>
                </a:buClr>
                <a:buSzPts val="2300"/>
              </a:pPr>
              <a:r>
                <a:rPr lang="en-US" sz="2300" kern="0">
                  <a:solidFill>
                    <a:srgbClr val="FFFFFF"/>
                  </a:solidFill>
                  <a:latin typeface="Calibri"/>
                  <a:ea typeface="Calibri"/>
                  <a:cs typeface="Calibri"/>
                  <a:sym typeface="Calibri"/>
                </a:rPr>
                <a:t>Access</a:t>
              </a:r>
              <a:endParaRPr sz="1400" kern="0">
                <a:solidFill>
                  <a:srgbClr val="000000"/>
                </a:solidFill>
                <a:latin typeface="Arial"/>
                <a:cs typeface="Arial"/>
                <a:sym typeface="Arial"/>
              </a:endParaRPr>
            </a:p>
          </p:txBody>
        </p:sp>
        <p:sp>
          <p:nvSpPr>
            <p:cNvPr id="378" name="Google Shape;378;p8"/>
            <p:cNvSpPr/>
            <p:nvPr/>
          </p:nvSpPr>
          <p:spPr>
            <a:xfrm rot="5400000">
              <a:off x="3085107" y="532418"/>
              <a:ext cx="964803" cy="5056981"/>
            </a:xfrm>
            <a:prstGeom prst="round2SameRect">
              <a:avLst>
                <a:gd name="adj1" fmla="val 16667"/>
                <a:gd name="adj2" fmla="val 0"/>
              </a:avLst>
            </a:prstGeom>
            <a:solidFill>
              <a:schemeClr val="lt1">
                <a:alpha val="89803"/>
              </a:schemeClr>
            </a:solidFill>
            <a:ln w="12700" cap="flat" cmpd="sng">
              <a:solidFill>
                <a:srgbClr val="1C68D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9" name="Google Shape;379;p8"/>
            <p:cNvSpPr txBox="1"/>
            <p:nvPr/>
          </p:nvSpPr>
          <p:spPr>
            <a:xfrm>
              <a:off x="1039018" y="2625605"/>
              <a:ext cx="5009883" cy="870607"/>
            </a:xfrm>
            <a:prstGeom prst="rect">
              <a:avLst/>
            </a:prstGeom>
            <a:noFill/>
            <a:ln>
              <a:noFill/>
            </a:ln>
          </p:spPr>
          <p:txBody>
            <a:bodyPr spcFirstLastPara="1" wrap="square" lIns="128000" tIns="11425" rIns="11425" bIns="11425" anchor="ctr" anchorCtr="0">
              <a:noAutofit/>
            </a:bodyPr>
            <a:lstStyle/>
            <a:p>
              <a:pPr marL="171450" lvl="1" indent="-171450">
                <a:lnSpc>
                  <a:spcPct val="90000"/>
                </a:lnSpc>
                <a:buClr>
                  <a:srgbClr val="000000"/>
                </a:buClr>
                <a:buSzPts val="1800"/>
                <a:buFont typeface="Calibri"/>
                <a:buChar char="•"/>
              </a:pPr>
              <a:r>
                <a:rPr lang="en-US" kern="0">
                  <a:solidFill>
                    <a:srgbClr val="000000"/>
                  </a:solidFill>
                  <a:latin typeface="Calibri"/>
                  <a:ea typeface="Calibri"/>
                  <a:cs typeface="Calibri"/>
                  <a:sym typeface="Calibri"/>
                </a:rPr>
                <a:t>Back line office numbers</a:t>
              </a:r>
              <a:endParaRPr sz="1400" kern="0">
                <a:solidFill>
                  <a:srgbClr val="000000"/>
                </a:solidFill>
                <a:latin typeface="Arial"/>
                <a:cs typeface="Arial"/>
                <a:sym typeface="Arial"/>
              </a:endParaRPr>
            </a:p>
            <a:p>
              <a:pPr marL="171450" lvl="1" indent="-171450">
                <a:lnSpc>
                  <a:spcPct val="90000"/>
                </a:lnSpc>
                <a:spcBef>
                  <a:spcPts val="270"/>
                </a:spcBef>
                <a:buClr>
                  <a:srgbClr val="000000"/>
                </a:buClr>
                <a:buSzPts val="1800"/>
                <a:buFont typeface="Calibri"/>
                <a:buChar char="•"/>
              </a:pPr>
              <a:r>
                <a:rPr lang="en-US" kern="0">
                  <a:solidFill>
                    <a:srgbClr val="000000"/>
                  </a:solidFill>
                  <a:latin typeface="Calibri"/>
                  <a:ea typeface="Calibri"/>
                  <a:cs typeface="Calibri"/>
                  <a:sym typeface="Calibri"/>
                </a:rPr>
                <a:t>Centralized protocols and information</a:t>
              </a:r>
              <a:endParaRPr sz="1400" kern="0">
                <a:solidFill>
                  <a:srgbClr val="000000"/>
                </a:solidFill>
                <a:latin typeface="Arial"/>
                <a:cs typeface="Arial"/>
                <a:sym typeface="Arial"/>
              </a:endParaRPr>
            </a:p>
            <a:p>
              <a:pPr marL="171450" lvl="1" indent="-171450">
                <a:lnSpc>
                  <a:spcPct val="90000"/>
                </a:lnSpc>
                <a:spcBef>
                  <a:spcPts val="270"/>
                </a:spcBef>
                <a:buClr>
                  <a:srgbClr val="000000"/>
                </a:buClr>
                <a:buSzPts val="1800"/>
                <a:buFont typeface="Calibri"/>
                <a:buChar char="•"/>
              </a:pPr>
              <a:r>
                <a:rPr lang="en-US" kern="0">
                  <a:solidFill>
                    <a:srgbClr val="000000"/>
                  </a:solidFill>
                  <a:latin typeface="Calibri"/>
                  <a:ea typeface="Calibri"/>
                  <a:cs typeface="Calibri"/>
                  <a:sym typeface="Calibri"/>
                </a:rPr>
                <a:t>Case management</a:t>
              </a: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3991281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9"/>
          <p:cNvSpPr txBox="1">
            <a:spLocks noGrp="1"/>
          </p:cNvSpPr>
          <p:nvPr>
            <p:ph type="title"/>
          </p:nvPr>
        </p:nvSpPr>
        <p:spPr>
          <a:xfrm>
            <a:off x="1866900" y="330418"/>
            <a:ext cx="8343900" cy="604575"/>
          </a:xfrm>
          <a:prstGeom prst="rect">
            <a:avLst/>
          </a:prstGeom>
          <a:noFill/>
          <a:ln>
            <a:noFill/>
          </a:ln>
        </p:spPr>
        <p:txBody>
          <a:bodyPr spcFirstLastPara="1" wrap="square" lIns="91425" tIns="45700" rIns="91425" bIns="45700" anchor="t" anchorCtr="0">
            <a:noAutofit/>
          </a:bodyPr>
          <a:lstStyle/>
          <a:p>
            <a:r>
              <a:rPr lang="en-US"/>
              <a:t>Keeping pediatrics on the radar</a:t>
            </a:r>
            <a:endParaRPr/>
          </a:p>
        </p:txBody>
      </p:sp>
      <p:pic>
        <p:nvPicPr>
          <p:cNvPr id="385" name="Google Shape;385;p9"/>
          <p:cNvPicPr preferRelativeResize="0"/>
          <p:nvPr/>
        </p:nvPicPr>
        <p:blipFill rotWithShape="1">
          <a:blip r:embed="rId3">
            <a:alphaModFix/>
          </a:blip>
          <a:srcRect/>
          <a:stretch/>
        </p:blipFill>
        <p:spPr>
          <a:xfrm>
            <a:off x="152003" y="934993"/>
            <a:ext cx="5534421" cy="4350990"/>
          </a:xfrm>
          <a:prstGeom prst="rect">
            <a:avLst/>
          </a:prstGeom>
          <a:noFill/>
          <a:ln>
            <a:noFill/>
          </a:ln>
        </p:spPr>
      </p:pic>
      <p:pic>
        <p:nvPicPr>
          <p:cNvPr id="386" name="Google Shape;386;p9"/>
          <p:cNvPicPr preferRelativeResize="0"/>
          <p:nvPr/>
        </p:nvPicPr>
        <p:blipFill rotWithShape="1">
          <a:blip r:embed="rId4">
            <a:alphaModFix/>
          </a:blip>
          <a:srcRect/>
          <a:stretch/>
        </p:blipFill>
        <p:spPr>
          <a:xfrm>
            <a:off x="6038849" y="1585467"/>
            <a:ext cx="5834063" cy="4350989"/>
          </a:xfrm>
          <a:prstGeom prst="rect">
            <a:avLst/>
          </a:prstGeom>
          <a:noFill/>
          <a:ln>
            <a:noFill/>
          </a:ln>
        </p:spPr>
      </p:pic>
    </p:spTree>
    <p:extLst>
      <p:ext uri="{BB962C8B-B14F-4D97-AF65-F5344CB8AC3E}">
        <p14:creationId xmlns:p14="http://schemas.microsoft.com/office/powerpoint/2010/main" val="281203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0"/>
          <p:cNvSpPr txBox="1">
            <a:spLocks noGrp="1"/>
          </p:cNvSpPr>
          <p:nvPr>
            <p:ph type="title"/>
          </p:nvPr>
        </p:nvSpPr>
        <p:spPr>
          <a:xfrm>
            <a:off x="380999" y="153454"/>
            <a:ext cx="5033963" cy="689509"/>
          </a:xfrm>
          <a:prstGeom prst="rect">
            <a:avLst/>
          </a:prstGeom>
          <a:noFill/>
          <a:ln>
            <a:noFill/>
          </a:ln>
        </p:spPr>
        <p:txBody>
          <a:bodyPr spcFirstLastPara="1" wrap="square" lIns="91425" tIns="45700" rIns="91425" bIns="45700" anchor="t" anchorCtr="0">
            <a:noAutofit/>
          </a:bodyPr>
          <a:lstStyle/>
          <a:p>
            <a:r>
              <a:rPr lang="en-US" dirty="0"/>
              <a:t>Momentum is hard</a:t>
            </a:r>
            <a:endParaRPr dirty="0"/>
          </a:p>
        </p:txBody>
      </p:sp>
      <p:pic>
        <p:nvPicPr>
          <p:cNvPr id="392" name="Google Shape;392;p10"/>
          <p:cNvPicPr preferRelativeResize="0"/>
          <p:nvPr/>
        </p:nvPicPr>
        <p:blipFill rotWithShape="1">
          <a:blip r:embed="rId3">
            <a:alphaModFix/>
          </a:blip>
          <a:srcRect/>
          <a:stretch/>
        </p:blipFill>
        <p:spPr>
          <a:xfrm>
            <a:off x="6191476" y="742950"/>
            <a:ext cx="6000524" cy="4314469"/>
          </a:xfrm>
          <a:prstGeom prst="rect">
            <a:avLst/>
          </a:prstGeom>
          <a:noFill/>
          <a:ln>
            <a:noFill/>
          </a:ln>
        </p:spPr>
      </p:pic>
      <p:sp>
        <p:nvSpPr>
          <p:cNvPr id="393" name="Google Shape;393;p10"/>
          <p:cNvSpPr txBox="1"/>
          <p:nvPr/>
        </p:nvSpPr>
        <p:spPr>
          <a:xfrm>
            <a:off x="6191475" y="5350901"/>
            <a:ext cx="3931920" cy="604575"/>
          </a:xfrm>
          <a:prstGeom prst="rect">
            <a:avLst/>
          </a:prstGeom>
          <a:noFill/>
          <a:ln>
            <a:noFill/>
          </a:ln>
        </p:spPr>
        <p:txBody>
          <a:bodyPr spcFirstLastPara="1" wrap="square" lIns="91425" tIns="45700" rIns="91425" bIns="45700" anchor="t" anchorCtr="0">
            <a:noAutofit/>
          </a:bodyPr>
          <a:lstStyle/>
          <a:p>
            <a:pPr algn="ctr">
              <a:buClr>
                <a:srgbClr val="FFFFFF"/>
              </a:buClr>
              <a:buSzPts val="2000"/>
            </a:pPr>
            <a:r>
              <a:rPr lang="en-US" sz="2000" b="1" kern="0">
                <a:solidFill>
                  <a:srgbClr val="FFFFFF"/>
                </a:solidFill>
                <a:latin typeface="Georgia"/>
                <a:ea typeface="Georgia"/>
                <a:cs typeface="Georgia"/>
                <a:sym typeface="Georgia"/>
              </a:rPr>
              <a:t>Different strategies for different places?</a:t>
            </a:r>
            <a:endParaRPr sz="1400" kern="0">
              <a:solidFill>
                <a:srgbClr val="000000"/>
              </a:solidFill>
              <a:latin typeface="Arial"/>
              <a:cs typeface="Arial"/>
              <a:sym typeface="Arial"/>
            </a:endParaRPr>
          </a:p>
        </p:txBody>
      </p:sp>
      <p:graphicFrame>
        <p:nvGraphicFramePr>
          <p:cNvPr id="394" name="Google Shape;394;p10"/>
          <p:cNvGraphicFramePr/>
          <p:nvPr>
            <p:extLst>
              <p:ext uri="{D42A27DB-BD31-4B8C-83A1-F6EECF244321}">
                <p14:modId xmlns:p14="http://schemas.microsoft.com/office/powerpoint/2010/main" val="2007573685"/>
              </p:ext>
            </p:extLst>
          </p:nvPr>
        </p:nvGraphicFramePr>
        <p:xfrm>
          <a:off x="523876" y="853542"/>
          <a:ext cx="5162549" cy="5258307"/>
        </p:xfrm>
        <a:graphic>
          <a:graphicData uri="http://schemas.openxmlformats.org/drawingml/2006/table">
            <a:tbl>
              <a:tblPr firstRow="1" firstCol="1" bandRow="1">
                <a:noFill/>
              </a:tblPr>
              <a:tblGrid>
                <a:gridCol w="1375821">
                  <a:extLst>
                    <a:ext uri="{9D8B030D-6E8A-4147-A177-3AD203B41FA5}">
                      <a16:colId xmlns:a16="http://schemas.microsoft.com/office/drawing/2014/main" val="20000"/>
                    </a:ext>
                  </a:extLst>
                </a:gridCol>
                <a:gridCol w="1291713">
                  <a:extLst>
                    <a:ext uri="{9D8B030D-6E8A-4147-A177-3AD203B41FA5}">
                      <a16:colId xmlns:a16="http://schemas.microsoft.com/office/drawing/2014/main" val="20001"/>
                    </a:ext>
                  </a:extLst>
                </a:gridCol>
                <a:gridCol w="1291713">
                  <a:extLst>
                    <a:ext uri="{9D8B030D-6E8A-4147-A177-3AD203B41FA5}">
                      <a16:colId xmlns:a16="http://schemas.microsoft.com/office/drawing/2014/main" val="20002"/>
                    </a:ext>
                  </a:extLst>
                </a:gridCol>
                <a:gridCol w="1203302">
                  <a:extLst>
                    <a:ext uri="{9D8B030D-6E8A-4147-A177-3AD203B41FA5}">
                      <a16:colId xmlns:a16="http://schemas.microsoft.com/office/drawing/2014/main" val="20003"/>
                    </a:ext>
                  </a:extLst>
                </a:gridCol>
              </a:tblGrid>
              <a:tr h="388066">
                <a:tc>
                  <a:txBody>
                    <a:bodyPr/>
                    <a:lstStyle/>
                    <a:p>
                      <a:pPr marL="0" marR="0" lvl="0" indent="0" algn="l" rtl="0">
                        <a:lnSpc>
                          <a:spcPct val="115000"/>
                        </a:lnSpc>
                        <a:spcBef>
                          <a:spcPts val="0"/>
                        </a:spcBef>
                        <a:spcAft>
                          <a:spcPts val="0"/>
                        </a:spcAft>
                        <a:buNone/>
                      </a:pPr>
                      <a:r>
                        <a:rPr lang="en-US" sz="1100" u="none" strike="noStrike" cap="none"/>
                        <a:t>Site Name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2013-14 Score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2015-16 Score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Last Listed Champion</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388066">
                <a:tc>
                  <a:txBody>
                    <a:bodyPr/>
                    <a:lstStyle/>
                    <a:p>
                      <a:pPr marL="0" marR="0" lvl="0" indent="0" algn="l" rtl="0">
                        <a:lnSpc>
                          <a:spcPct val="115000"/>
                        </a:lnSpc>
                        <a:spcBef>
                          <a:spcPts val="0"/>
                        </a:spcBef>
                        <a:spcAft>
                          <a:spcPts val="0"/>
                        </a:spcAft>
                        <a:buNone/>
                      </a:pPr>
                      <a:r>
                        <a:rPr lang="en-US" sz="1100" u="none" strike="noStrike" cap="none"/>
                        <a:t>Seton Hays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60</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100</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Jennifer Valencia</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388066">
                <a:tc>
                  <a:txBody>
                    <a:bodyPr/>
                    <a:lstStyle/>
                    <a:p>
                      <a:pPr marL="0" marR="0" lvl="0" indent="0" algn="l" rtl="0">
                        <a:lnSpc>
                          <a:spcPct val="115000"/>
                        </a:lnSpc>
                        <a:spcBef>
                          <a:spcPts val="0"/>
                        </a:spcBef>
                        <a:spcAft>
                          <a:spcPts val="0"/>
                        </a:spcAft>
                        <a:buNone/>
                      </a:pPr>
                      <a:r>
                        <a:rPr lang="en-US" sz="1100" u="none" strike="noStrike" cap="none"/>
                        <a:t>Seton Edgar B Davis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N/A</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99</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David Indorf </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187561">
                <a:tc>
                  <a:txBody>
                    <a:bodyPr/>
                    <a:lstStyle/>
                    <a:p>
                      <a:pPr marL="0" marR="0" lvl="0" indent="0" algn="l" rtl="0">
                        <a:lnSpc>
                          <a:spcPct val="115000"/>
                        </a:lnSpc>
                        <a:spcBef>
                          <a:spcPts val="0"/>
                        </a:spcBef>
                        <a:spcAft>
                          <a:spcPts val="0"/>
                        </a:spcAft>
                        <a:buNone/>
                      </a:pPr>
                      <a:r>
                        <a:rPr lang="en-US" sz="1100" u="none" strike="noStrike" cap="none"/>
                        <a:t>Seton Main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71</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100</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Jan Duich</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88571">
                <a:tc>
                  <a:txBody>
                    <a:bodyPr/>
                    <a:lstStyle/>
                    <a:p>
                      <a:pPr marL="0" marR="0" lvl="0" indent="0" algn="l" rtl="0">
                        <a:lnSpc>
                          <a:spcPct val="115000"/>
                        </a:lnSpc>
                        <a:spcBef>
                          <a:spcPts val="0"/>
                        </a:spcBef>
                        <a:spcAft>
                          <a:spcPts val="0"/>
                        </a:spcAft>
                        <a:buNone/>
                      </a:pPr>
                      <a:r>
                        <a:rPr lang="en-US" sz="1100" u="none" strike="noStrike" cap="none"/>
                        <a:t>Seton Williamson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N/A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100</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Anita Moran and Laura Pittman</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588571">
                <a:tc>
                  <a:txBody>
                    <a:bodyPr/>
                    <a:lstStyle/>
                    <a:p>
                      <a:pPr marL="0" marR="0" lvl="0" indent="0" algn="l" rtl="0">
                        <a:lnSpc>
                          <a:spcPct val="115000"/>
                        </a:lnSpc>
                        <a:spcBef>
                          <a:spcPts val="0"/>
                        </a:spcBef>
                        <a:spcAft>
                          <a:spcPts val="0"/>
                        </a:spcAft>
                        <a:buNone/>
                      </a:pPr>
                      <a:r>
                        <a:rPr lang="en-US" sz="1100" u="none" strike="noStrike" cap="none"/>
                        <a:t>Seton Highland Lakes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60</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74</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Vickie Spaw and Sherry Brown</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588571">
                <a:tc>
                  <a:txBody>
                    <a:bodyPr/>
                    <a:lstStyle/>
                    <a:p>
                      <a:pPr marL="0" marR="0" lvl="0" indent="0" algn="l" rtl="0">
                        <a:lnSpc>
                          <a:spcPct val="115000"/>
                        </a:lnSpc>
                        <a:spcBef>
                          <a:spcPts val="0"/>
                        </a:spcBef>
                        <a:spcAft>
                          <a:spcPts val="0"/>
                        </a:spcAft>
                        <a:buNone/>
                      </a:pPr>
                      <a:r>
                        <a:rPr lang="en-US" sz="1100" u="none" strike="noStrike" cap="none"/>
                        <a:t>Seton Northwest</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60</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86</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Sue Phillips and Jessi Ray</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388066">
                <a:tc>
                  <a:txBody>
                    <a:bodyPr/>
                    <a:lstStyle/>
                    <a:p>
                      <a:pPr marL="0" marR="0" lvl="0" indent="0" algn="l" rtl="0">
                        <a:lnSpc>
                          <a:spcPct val="115000"/>
                        </a:lnSpc>
                        <a:spcBef>
                          <a:spcPts val="0"/>
                        </a:spcBef>
                        <a:spcAft>
                          <a:spcPts val="0"/>
                        </a:spcAft>
                        <a:buNone/>
                      </a:pPr>
                      <a:r>
                        <a:rPr lang="en-US" sz="1100" u="none" strike="noStrike" cap="none"/>
                        <a:t>Seton Southwest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60</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89</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Rebecca Mull</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388066">
                <a:tc>
                  <a:txBody>
                    <a:bodyPr/>
                    <a:lstStyle/>
                    <a:p>
                      <a:pPr marL="0" marR="0" lvl="0" indent="0" algn="l" rtl="0">
                        <a:lnSpc>
                          <a:spcPct val="115000"/>
                        </a:lnSpc>
                        <a:spcBef>
                          <a:spcPts val="0"/>
                        </a:spcBef>
                        <a:spcAft>
                          <a:spcPts val="0"/>
                        </a:spcAft>
                        <a:buNone/>
                      </a:pPr>
                      <a:r>
                        <a:rPr lang="en-US" sz="1100" u="none" strike="noStrike" cap="none"/>
                        <a:t>Dell Seton Med Center at UT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97</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81</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Bryony Anderson</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r h="388066">
                <a:tc>
                  <a:txBody>
                    <a:bodyPr/>
                    <a:lstStyle/>
                    <a:p>
                      <a:pPr marL="0" marR="0" lvl="0" indent="0" algn="l" rtl="0">
                        <a:lnSpc>
                          <a:spcPct val="115000"/>
                        </a:lnSpc>
                        <a:spcBef>
                          <a:spcPts val="0"/>
                        </a:spcBef>
                        <a:spcAft>
                          <a:spcPts val="0"/>
                        </a:spcAft>
                        <a:buNone/>
                      </a:pPr>
                      <a:r>
                        <a:rPr lang="en-US" sz="1100" u="none" strike="noStrike" cap="none"/>
                        <a:t>Seton Smithville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Melinda DeLong</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9"/>
                  </a:ext>
                </a:extLst>
              </a:tr>
              <a:tr h="388066">
                <a:tc>
                  <a:txBody>
                    <a:bodyPr/>
                    <a:lstStyle/>
                    <a:p>
                      <a:pPr marL="0" marR="0" lvl="0" indent="0" algn="l" rtl="0">
                        <a:lnSpc>
                          <a:spcPct val="115000"/>
                        </a:lnSpc>
                        <a:spcBef>
                          <a:spcPts val="0"/>
                        </a:spcBef>
                        <a:spcAft>
                          <a:spcPts val="0"/>
                        </a:spcAft>
                        <a:buNone/>
                      </a:pPr>
                      <a:r>
                        <a:rPr lang="en-US" sz="1100" u="none" strike="noStrike" cap="none"/>
                        <a:t>Providence Health Center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N/A</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dirty="0"/>
                        <a:t>N/A</a:t>
                      </a:r>
                      <a:endParaRPr sz="1100" u="none" strike="noStrike" cap="none" dirty="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 </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0"/>
                  </a:ext>
                </a:extLst>
              </a:tr>
              <a:tr h="588571">
                <a:tc>
                  <a:txBody>
                    <a:bodyPr/>
                    <a:lstStyle/>
                    <a:p>
                      <a:pPr marL="0" marR="0" lvl="0" indent="0" algn="l" rtl="0">
                        <a:lnSpc>
                          <a:spcPct val="115000"/>
                        </a:lnSpc>
                        <a:spcBef>
                          <a:spcPts val="0"/>
                        </a:spcBef>
                        <a:spcAft>
                          <a:spcPts val="0"/>
                        </a:spcAft>
                        <a:buNone/>
                      </a:pPr>
                      <a:r>
                        <a:rPr lang="en-US" sz="1100" u="none" strike="noStrike" cap="none"/>
                        <a:t>Dell Children’s Medical Center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dirty="0"/>
                        <a:t>100</a:t>
                      </a:r>
                      <a:endParaRPr sz="1100" u="none" strike="noStrike" cap="none" dirty="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t>100</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dirty="0" err="1"/>
                        <a:t>Denita</a:t>
                      </a:r>
                      <a:r>
                        <a:rPr lang="en-US" sz="1100" u="none" strike="noStrike" cap="none" dirty="0"/>
                        <a:t> Lyons/Kate Remick</a:t>
                      </a:r>
                      <a:endParaRPr sz="11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10840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1"/>
          <p:cNvSpPr txBox="1">
            <a:spLocks noGrp="1"/>
          </p:cNvSpPr>
          <p:nvPr>
            <p:ph type="title"/>
          </p:nvPr>
        </p:nvSpPr>
        <p:spPr>
          <a:xfrm>
            <a:off x="1866900" y="330418"/>
            <a:ext cx="8343900" cy="604575"/>
          </a:xfrm>
          <a:prstGeom prst="rect">
            <a:avLst/>
          </a:prstGeom>
          <a:noFill/>
          <a:ln>
            <a:noFill/>
          </a:ln>
        </p:spPr>
        <p:txBody>
          <a:bodyPr spcFirstLastPara="1" wrap="square" lIns="91425" tIns="45700" rIns="91425" bIns="45700" anchor="t" anchorCtr="0">
            <a:noAutofit/>
          </a:bodyPr>
          <a:lstStyle/>
          <a:p>
            <a:r>
              <a:rPr lang="en-US"/>
              <a:t>Pushing the right buttons</a:t>
            </a:r>
            <a:endParaRPr/>
          </a:p>
        </p:txBody>
      </p:sp>
      <p:grpSp>
        <p:nvGrpSpPr>
          <p:cNvPr id="400" name="Google Shape;400;p11"/>
          <p:cNvGrpSpPr/>
          <p:nvPr/>
        </p:nvGrpSpPr>
        <p:grpSpPr>
          <a:xfrm>
            <a:off x="3204521" y="934993"/>
            <a:ext cx="6063527" cy="4526007"/>
            <a:chOff x="1337621" y="0"/>
            <a:chExt cx="6063527" cy="4526007"/>
          </a:xfrm>
        </p:grpSpPr>
        <p:sp>
          <p:nvSpPr>
            <p:cNvPr id="401" name="Google Shape;401;p11"/>
            <p:cNvSpPr/>
            <p:nvPr/>
          </p:nvSpPr>
          <p:spPr>
            <a:xfrm>
              <a:off x="5165301" y="3077685"/>
              <a:ext cx="2235847" cy="1448322"/>
            </a:xfrm>
            <a:prstGeom prst="roundRect">
              <a:avLst>
                <a:gd name="adj" fmla="val 10000"/>
              </a:avLst>
            </a:prstGeom>
            <a:solidFill>
              <a:schemeClr val="lt1">
                <a:alpha val="89803"/>
              </a:schemeClr>
            </a:solidFill>
            <a:ln w="12700" cap="flat" cmpd="sng">
              <a:solidFill>
                <a:srgbClr val="13B684"/>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2" name="Google Shape;402;p11"/>
            <p:cNvSpPr txBox="1"/>
            <p:nvPr/>
          </p:nvSpPr>
          <p:spPr>
            <a:xfrm>
              <a:off x="5867870" y="3471581"/>
              <a:ext cx="1501463" cy="1022611"/>
            </a:xfrm>
            <a:prstGeom prst="rect">
              <a:avLst/>
            </a:prstGeom>
            <a:noFill/>
            <a:ln>
              <a:noFill/>
            </a:ln>
          </p:spPr>
          <p:txBody>
            <a:bodyPr spcFirstLastPara="1" wrap="square" lIns="45700" tIns="45700" rIns="45700" bIns="45700" anchor="t" anchorCtr="0">
              <a:noAutofit/>
            </a:bodyPr>
            <a:lstStyle/>
            <a:p>
              <a:pPr marL="114300" lvl="1" indent="-114300">
                <a:lnSpc>
                  <a:spcPct val="90000"/>
                </a:lnSpc>
                <a:buClr>
                  <a:srgbClr val="000000"/>
                </a:buClr>
                <a:buSzPts val="1200"/>
                <a:buFont typeface="Calibri"/>
                <a:buChar char="•"/>
              </a:pPr>
              <a:r>
                <a:rPr lang="en-US" sz="1200" kern="0">
                  <a:solidFill>
                    <a:srgbClr val="000000"/>
                  </a:solidFill>
                  <a:latin typeface="Calibri"/>
                  <a:ea typeface="Calibri"/>
                  <a:cs typeface="Calibri"/>
                  <a:sym typeface="Calibri"/>
                </a:rPr>
                <a:t>Simple quality audits</a:t>
              </a:r>
              <a:endParaRPr sz="1400" kern="0">
                <a:solidFill>
                  <a:srgbClr val="000000"/>
                </a:solidFill>
                <a:latin typeface="Arial"/>
                <a:cs typeface="Arial"/>
                <a:sym typeface="Arial"/>
              </a:endParaRPr>
            </a:p>
            <a:p>
              <a:pPr marL="114300" lvl="1" indent="-114300">
                <a:lnSpc>
                  <a:spcPct val="90000"/>
                </a:lnSpc>
                <a:spcBef>
                  <a:spcPts val="180"/>
                </a:spcBef>
                <a:buClr>
                  <a:srgbClr val="000000"/>
                </a:buClr>
                <a:buSzPts val="1200"/>
                <a:buFont typeface="Calibri"/>
                <a:buChar char="•"/>
              </a:pPr>
              <a:r>
                <a:rPr lang="en-US" sz="1200" kern="0">
                  <a:solidFill>
                    <a:srgbClr val="000000"/>
                  </a:solidFill>
                  <a:latin typeface="Calibri"/>
                  <a:ea typeface="Calibri"/>
                  <a:cs typeface="Calibri"/>
                  <a:sym typeface="Calibri"/>
                </a:rPr>
                <a:t>Bedside interviews</a:t>
              </a:r>
              <a:endParaRPr sz="1400" kern="0">
                <a:solidFill>
                  <a:srgbClr val="000000"/>
                </a:solidFill>
                <a:latin typeface="Arial"/>
                <a:cs typeface="Arial"/>
                <a:sym typeface="Arial"/>
              </a:endParaRPr>
            </a:p>
          </p:txBody>
        </p:sp>
        <p:sp>
          <p:nvSpPr>
            <p:cNvPr id="403" name="Google Shape;403;p11"/>
            <p:cNvSpPr/>
            <p:nvPr/>
          </p:nvSpPr>
          <p:spPr>
            <a:xfrm>
              <a:off x="1337621" y="3077685"/>
              <a:ext cx="2235847" cy="1448322"/>
            </a:xfrm>
            <a:prstGeom prst="roundRect">
              <a:avLst>
                <a:gd name="adj" fmla="val 10000"/>
              </a:avLst>
            </a:prstGeom>
            <a:solidFill>
              <a:schemeClr val="lt1">
                <a:alpha val="89803"/>
              </a:schemeClr>
            </a:solidFill>
            <a:ln w="12700" cap="flat" cmpd="sng">
              <a:solidFill>
                <a:srgbClr val="1A4196"/>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4" name="Google Shape;404;p11"/>
            <p:cNvSpPr txBox="1"/>
            <p:nvPr/>
          </p:nvSpPr>
          <p:spPr>
            <a:xfrm>
              <a:off x="1369436" y="3471581"/>
              <a:ext cx="1501463" cy="1022611"/>
            </a:xfrm>
            <a:prstGeom prst="rect">
              <a:avLst/>
            </a:prstGeom>
            <a:noFill/>
            <a:ln>
              <a:noFill/>
            </a:ln>
          </p:spPr>
          <p:txBody>
            <a:bodyPr spcFirstLastPara="1" wrap="square" lIns="45700" tIns="45700" rIns="45700" bIns="45700" anchor="t" anchorCtr="0">
              <a:noAutofit/>
            </a:bodyPr>
            <a:lstStyle/>
            <a:p>
              <a:pPr marL="114300" lvl="1" indent="-114300">
                <a:lnSpc>
                  <a:spcPct val="90000"/>
                </a:lnSpc>
                <a:buClr>
                  <a:srgbClr val="000000"/>
                </a:buClr>
                <a:buSzPts val="1200"/>
                <a:buFont typeface="Calibri"/>
                <a:buChar char="•"/>
              </a:pPr>
              <a:r>
                <a:rPr lang="en-US" sz="1200" kern="0">
                  <a:solidFill>
                    <a:srgbClr val="000000"/>
                  </a:solidFill>
                  <a:latin typeface="Calibri"/>
                  <a:ea typeface="Calibri"/>
                  <a:cs typeface="Calibri"/>
                  <a:sym typeface="Calibri"/>
                </a:rPr>
                <a:t>Define the “needs”</a:t>
              </a:r>
              <a:endParaRPr sz="1400" kern="0">
                <a:solidFill>
                  <a:srgbClr val="000000"/>
                </a:solidFill>
                <a:latin typeface="Arial"/>
                <a:cs typeface="Arial"/>
                <a:sym typeface="Arial"/>
              </a:endParaRPr>
            </a:p>
            <a:p>
              <a:pPr marL="114300" lvl="1" indent="-114300">
                <a:lnSpc>
                  <a:spcPct val="90000"/>
                </a:lnSpc>
                <a:spcBef>
                  <a:spcPts val="180"/>
                </a:spcBef>
                <a:buClr>
                  <a:srgbClr val="000000"/>
                </a:buClr>
                <a:buSzPts val="1200"/>
                <a:buFont typeface="Calibri"/>
                <a:buChar char="•"/>
              </a:pPr>
              <a:r>
                <a:rPr lang="en-US" sz="1200" kern="0">
                  <a:solidFill>
                    <a:srgbClr val="000000"/>
                  </a:solidFill>
                  <a:latin typeface="Calibri"/>
                  <a:ea typeface="Calibri"/>
                  <a:cs typeface="Calibri"/>
                  <a:sym typeface="Calibri"/>
                </a:rPr>
                <a:t>Define the real barriers</a:t>
              </a:r>
              <a:endParaRPr sz="1400" kern="0">
                <a:solidFill>
                  <a:srgbClr val="000000"/>
                </a:solidFill>
                <a:latin typeface="Arial"/>
                <a:cs typeface="Arial"/>
                <a:sym typeface="Arial"/>
              </a:endParaRPr>
            </a:p>
            <a:p>
              <a:pPr marL="114300" lvl="1" indent="-114300">
                <a:lnSpc>
                  <a:spcPct val="90000"/>
                </a:lnSpc>
                <a:spcBef>
                  <a:spcPts val="180"/>
                </a:spcBef>
                <a:buClr>
                  <a:srgbClr val="000000"/>
                </a:buClr>
                <a:buSzPts val="1200"/>
                <a:buFont typeface="Calibri"/>
                <a:buChar char="•"/>
              </a:pPr>
              <a:r>
                <a:rPr lang="en-US" sz="1200" kern="0">
                  <a:solidFill>
                    <a:srgbClr val="000000"/>
                  </a:solidFill>
                  <a:latin typeface="Calibri"/>
                  <a:ea typeface="Calibri"/>
                  <a:cs typeface="Calibri"/>
                  <a:sym typeface="Calibri"/>
                </a:rPr>
                <a:t>Peer pressure (and coaching)</a:t>
              </a:r>
              <a:endParaRPr sz="1400" kern="0">
                <a:solidFill>
                  <a:srgbClr val="000000"/>
                </a:solidFill>
                <a:latin typeface="Arial"/>
                <a:cs typeface="Arial"/>
                <a:sym typeface="Arial"/>
              </a:endParaRPr>
            </a:p>
          </p:txBody>
        </p:sp>
        <p:sp>
          <p:nvSpPr>
            <p:cNvPr id="405" name="Google Shape;405;p11"/>
            <p:cNvSpPr/>
            <p:nvPr/>
          </p:nvSpPr>
          <p:spPr>
            <a:xfrm>
              <a:off x="4985583" y="0"/>
              <a:ext cx="2235847" cy="1448322"/>
            </a:xfrm>
            <a:prstGeom prst="roundRect">
              <a:avLst>
                <a:gd name="adj" fmla="val 10000"/>
              </a:avLst>
            </a:prstGeom>
            <a:solidFill>
              <a:schemeClr val="lt1">
                <a:alpha val="89803"/>
              </a:schemeClr>
            </a:solidFill>
            <a:ln w="12700" cap="flat" cmpd="sng">
              <a:solidFill>
                <a:srgbClr val="48D90A"/>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6" name="Google Shape;406;p11"/>
            <p:cNvSpPr txBox="1"/>
            <p:nvPr/>
          </p:nvSpPr>
          <p:spPr>
            <a:xfrm>
              <a:off x="5688153" y="31815"/>
              <a:ext cx="1501463" cy="1022611"/>
            </a:xfrm>
            <a:prstGeom prst="rect">
              <a:avLst/>
            </a:prstGeom>
            <a:noFill/>
            <a:ln>
              <a:noFill/>
            </a:ln>
          </p:spPr>
          <p:txBody>
            <a:bodyPr spcFirstLastPara="1" wrap="square" lIns="45700" tIns="45700" rIns="45700" bIns="45700" anchor="t" anchorCtr="0">
              <a:noAutofit/>
            </a:bodyPr>
            <a:lstStyle/>
            <a:p>
              <a:pPr marL="114300" lvl="1" indent="-114300">
                <a:lnSpc>
                  <a:spcPct val="90000"/>
                </a:lnSpc>
                <a:buClr>
                  <a:srgbClr val="000000"/>
                </a:buClr>
                <a:buSzPts val="1200"/>
                <a:buFont typeface="Calibri"/>
                <a:buChar char="•"/>
              </a:pPr>
              <a:r>
                <a:rPr lang="en-US" sz="1200" kern="0">
                  <a:solidFill>
                    <a:srgbClr val="000000"/>
                  </a:solidFill>
                  <a:latin typeface="Calibri"/>
                  <a:ea typeface="Calibri"/>
                  <a:cs typeface="Calibri"/>
                  <a:sym typeface="Calibri"/>
                </a:rPr>
                <a:t>Must work for that site</a:t>
              </a:r>
              <a:endParaRPr sz="1400" kern="0">
                <a:solidFill>
                  <a:srgbClr val="000000"/>
                </a:solidFill>
                <a:latin typeface="Arial"/>
                <a:cs typeface="Arial"/>
                <a:sym typeface="Arial"/>
              </a:endParaRPr>
            </a:p>
            <a:p>
              <a:pPr marL="114300" lvl="1" indent="-114300">
                <a:lnSpc>
                  <a:spcPct val="90000"/>
                </a:lnSpc>
                <a:spcBef>
                  <a:spcPts val="180"/>
                </a:spcBef>
                <a:buClr>
                  <a:srgbClr val="000000"/>
                </a:buClr>
                <a:buSzPts val="1200"/>
                <a:buFont typeface="Calibri"/>
                <a:buChar char="•"/>
              </a:pPr>
              <a:r>
                <a:rPr lang="en-US" sz="1200" kern="0">
                  <a:solidFill>
                    <a:srgbClr val="000000"/>
                  </a:solidFill>
                  <a:latin typeface="Calibri"/>
                  <a:ea typeface="Calibri"/>
                  <a:cs typeface="Calibri"/>
                  <a:sym typeface="Calibri"/>
                </a:rPr>
                <a:t>Distribute the work</a:t>
              </a:r>
              <a:endParaRPr sz="1400" kern="0">
                <a:solidFill>
                  <a:srgbClr val="000000"/>
                </a:solidFill>
                <a:latin typeface="Arial"/>
                <a:cs typeface="Arial"/>
                <a:sym typeface="Arial"/>
              </a:endParaRPr>
            </a:p>
            <a:p>
              <a:pPr marL="114300" lvl="1" indent="-114300">
                <a:lnSpc>
                  <a:spcPct val="90000"/>
                </a:lnSpc>
                <a:spcBef>
                  <a:spcPts val="180"/>
                </a:spcBef>
                <a:buClr>
                  <a:srgbClr val="000000"/>
                </a:buClr>
                <a:buSzPts val="1200"/>
                <a:buFont typeface="Calibri"/>
                <a:buChar char="•"/>
              </a:pPr>
              <a:r>
                <a:rPr lang="en-US" sz="1200" kern="0">
                  <a:solidFill>
                    <a:srgbClr val="000000"/>
                  </a:solidFill>
                  <a:latin typeface="Calibri"/>
                  <a:ea typeface="Calibri"/>
                  <a:cs typeface="Calibri"/>
                  <a:sym typeface="Calibri"/>
                </a:rPr>
                <a:t>Everyone likes free</a:t>
              </a:r>
              <a:endParaRPr sz="1400" kern="0">
                <a:solidFill>
                  <a:srgbClr val="000000"/>
                </a:solidFill>
                <a:latin typeface="Arial"/>
                <a:cs typeface="Arial"/>
                <a:sym typeface="Arial"/>
              </a:endParaRPr>
            </a:p>
          </p:txBody>
        </p:sp>
        <p:sp>
          <p:nvSpPr>
            <p:cNvPr id="407" name="Google Shape;407;p11"/>
            <p:cNvSpPr/>
            <p:nvPr/>
          </p:nvSpPr>
          <p:spPr>
            <a:xfrm>
              <a:off x="1337621" y="0"/>
              <a:ext cx="2235847" cy="1448322"/>
            </a:xfrm>
            <a:prstGeom prst="roundRect">
              <a:avLst>
                <a:gd name="adj" fmla="val 10000"/>
              </a:avLst>
            </a:prstGeom>
            <a:solidFill>
              <a:schemeClr val="lt1">
                <a:alpha val="89803"/>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8" name="Google Shape;408;p11"/>
            <p:cNvSpPr txBox="1"/>
            <p:nvPr/>
          </p:nvSpPr>
          <p:spPr>
            <a:xfrm>
              <a:off x="1369436" y="31815"/>
              <a:ext cx="1501463" cy="1022611"/>
            </a:xfrm>
            <a:prstGeom prst="rect">
              <a:avLst/>
            </a:prstGeom>
            <a:noFill/>
            <a:ln>
              <a:noFill/>
            </a:ln>
          </p:spPr>
          <p:txBody>
            <a:bodyPr spcFirstLastPara="1" wrap="square" lIns="45700" tIns="45700" rIns="45700" bIns="45700" anchor="t" anchorCtr="0">
              <a:noAutofit/>
            </a:bodyPr>
            <a:lstStyle/>
            <a:p>
              <a:pPr marL="114300" lvl="1" indent="-114300">
                <a:lnSpc>
                  <a:spcPct val="90000"/>
                </a:lnSpc>
                <a:buClr>
                  <a:srgbClr val="000000"/>
                </a:buClr>
                <a:buSzPts val="1200"/>
                <a:buFont typeface="Calibri"/>
                <a:buChar char="•"/>
              </a:pPr>
              <a:r>
                <a:rPr lang="en-US" sz="1200" kern="0">
                  <a:solidFill>
                    <a:srgbClr val="000000"/>
                  </a:solidFill>
                  <a:latin typeface="Calibri"/>
                  <a:ea typeface="Calibri"/>
                  <a:cs typeface="Calibri"/>
                  <a:sym typeface="Calibri"/>
                </a:rPr>
                <a:t>C suite buy-in</a:t>
              </a:r>
              <a:endParaRPr sz="1400" kern="0">
                <a:solidFill>
                  <a:srgbClr val="000000"/>
                </a:solidFill>
                <a:latin typeface="Arial"/>
                <a:cs typeface="Arial"/>
                <a:sym typeface="Arial"/>
              </a:endParaRPr>
            </a:p>
            <a:p>
              <a:pPr marL="114300" lvl="1" indent="-114300">
                <a:lnSpc>
                  <a:spcPct val="90000"/>
                </a:lnSpc>
                <a:spcBef>
                  <a:spcPts val="180"/>
                </a:spcBef>
                <a:buClr>
                  <a:srgbClr val="000000"/>
                </a:buClr>
                <a:buSzPts val="1200"/>
                <a:buFont typeface="Calibri"/>
                <a:buChar char="•"/>
              </a:pPr>
              <a:r>
                <a:rPr lang="en-US" sz="1200" kern="0">
                  <a:solidFill>
                    <a:srgbClr val="000000"/>
                  </a:solidFill>
                  <a:latin typeface="Calibri"/>
                  <a:ea typeface="Calibri"/>
                  <a:cs typeface="Calibri"/>
                  <a:sym typeface="Calibri"/>
                </a:rPr>
                <a:t>Empower bedside staff</a:t>
              </a:r>
              <a:endParaRPr sz="1400" kern="0">
                <a:solidFill>
                  <a:srgbClr val="000000"/>
                </a:solidFill>
                <a:latin typeface="Arial"/>
                <a:cs typeface="Arial"/>
                <a:sym typeface="Arial"/>
              </a:endParaRPr>
            </a:p>
            <a:p>
              <a:pPr marL="114300" lvl="1" indent="-114300">
                <a:lnSpc>
                  <a:spcPct val="90000"/>
                </a:lnSpc>
                <a:spcBef>
                  <a:spcPts val="180"/>
                </a:spcBef>
                <a:buClr>
                  <a:srgbClr val="000000"/>
                </a:buClr>
                <a:buSzPts val="1200"/>
                <a:buFont typeface="Calibri"/>
                <a:buChar char="•"/>
              </a:pPr>
              <a:r>
                <a:rPr lang="en-US" sz="1200" kern="0">
                  <a:solidFill>
                    <a:srgbClr val="000000"/>
                  </a:solidFill>
                  <a:latin typeface="Calibri"/>
                  <a:ea typeface="Calibri"/>
                  <a:cs typeface="Calibri"/>
                  <a:sym typeface="Calibri"/>
                </a:rPr>
                <a:t>Make the “personal” business case</a:t>
              </a:r>
              <a:endParaRPr sz="1400" kern="0">
                <a:solidFill>
                  <a:srgbClr val="000000"/>
                </a:solidFill>
                <a:latin typeface="Arial"/>
                <a:cs typeface="Arial"/>
                <a:sym typeface="Arial"/>
              </a:endParaRPr>
            </a:p>
          </p:txBody>
        </p:sp>
        <p:sp>
          <p:nvSpPr>
            <p:cNvPr id="409" name="Google Shape;409;p11"/>
            <p:cNvSpPr/>
            <p:nvPr/>
          </p:nvSpPr>
          <p:spPr>
            <a:xfrm>
              <a:off x="2274504" y="257982"/>
              <a:ext cx="1959761" cy="1959761"/>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0" name="Google Shape;410;p11"/>
            <p:cNvSpPr txBox="1"/>
            <p:nvPr/>
          </p:nvSpPr>
          <p:spPr>
            <a:xfrm>
              <a:off x="2848505" y="831983"/>
              <a:ext cx="1385760" cy="1385760"/>
            </a:xfrm>
            <a:prstGeom prst="rect">
              <a:avLst/>
            </a:prstGeom>
            <a:noFill/>
            <a:ln>
              <a:noFill/>
            </a:ln>
          </p:spPr>
          <p:txBody>
            <a:bodyPr spcFirstLastPara="1" wrap="square" lIns="113775" tIns="113775" rIns="113775" bIns="113775" anchor="ctr" anchorCtr="0">
              <a:noAutofit/>
            </a:bodyPr>
            <a:lstStyle/>
            <a:p>
              <a:pPr algn="ctr">
                <a:lnSpc>
                  <a:spcPct val="90000"/>
                </a:lnSpc>
                <a:buClr>
                  <a:srgbClr val="FFFFFF"/>
                </a:buClr>
                <a:buSzPts val="1600"/>
              </a:pPr>
              <a:r>
                <a:rPr lang="en-US" sz="1600" kern="0">
                  <a:solidFill>
                    <a:srgbClr val="FFFFFF"/>
                  </a:solidFill>
                  <a:latin typeface="Calibri"/>
                  <a:ea typeface="Calibri"/>
                  <a:cs typeface="Calibri"/>
                  <a:sym typeface="Calibri"/>
                </a:rPr>
                <a:t>Define issue</a:t>
              </a:r>
              <a:endParaRPr sz="1400" kern="0">
                <a:solidFill>
                  <a:srgbClr val="000000"/>
                </a:solidFill>
                <a:latin typeface="Arial"/>
                <a:cs typeface="Arial"/>
                <a:sym typeface="Arial"/>
              </a:endParaRPr>
            </a:p>
          </p:txBody>
        </p:sp>
        <p:sp>
          <p:nvSpPr>
            <p:cNvPr id="411" name="Google Shape;411;p11"/>
            <p:cNvSpPr/>
            <p:nvPr/>
          </p:nvSpPr>
          <p:spPr>
            <a:xfrm rot="5400000">
              <a:off x="4324786" y="257982"/>
              <a:ext cx="1959761" cy="1959761"/>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8D90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2" name="Google Shape;412;p11"/>
            <p:cNvSpPr txBox="1"/>
            <p:nvPr/>
          </p:nvSpPr>
          <p:spPr>
            <a:xfrm>
              <a:off x="4324786" y="831983"/>
              <a:ext cx="1385760" cy="1385760"/>
            </a:xfrm>
            <a:prstGeom prst="rect">
              <a:avLst/>
            </a:prstGeom>
            <a:noFill/>
            <a:ln>
              <a:noFill/>
            </a:ln>
          </p:spPr>
          <p:txBody>
            <a:bodyPr spcFirstLastPara="1" wrap="square" lIns="113775" tIns="113775" rIns="113775" bIns="113775" anchor="ctr" anchorCtr="0">
              <a:noAutofit/>
            </a:bodyPr>
            <a:lstStyle/>
            <a:p>
              <a:pPr algn="ctr">
                <a:lnSpc>
                  <a:spcPct val="90000"/>
                </a:lnSpc>
                <a:buClr>
                  <a:srgbClr val="FFFFFF"/>
                </a:buClr>
                <a:buSzPts val="1600"/>
              </a:pPr>
              <a:r>
                <a:rPr lang="en-US" sz="1600" kern="0">
                  <a:solidFill>
                    <a:srgbClr val="FFFFFF"/>
                  </a:solidFill>
                  <a:latin typeface="Calibri"/>
                  <a:ea typeface="Calibri"/>
                  <a:cs typeface="Calibri"/>
                  <a:sym typeface="Calibri"/>
                </a:rPr>
                <a:t>Develop solutions</a:t>
              </a:r>
              <a:endParaRPr sz="1400" kern="0">
                <a:solidFill>
                  <a:srgbClr val="000000"/>
                </a:solidFill>
                <a:latin typeface="Arial"/>
                <a:cs typeface="Arial"/>
                <a:sym typeface="Arial"/>
              </a:endParaRPr>
            </a:p>
          </p:txBody>
        </p:sp>
        <p:sp>
          <p:nvSpPr>
            <p:cNvPr id="413" name="Google Shape;413;p11"/>
            <p:cNvSpPr/>
            <p:nvPr/>
          </p:nvSpPr>
          <p:spPr>
            <a:xfrm rot="10800000">
              <a:off x="4324786" y="2308264"/>
              <a:ext cx="1959761" cy="1959761"/>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3B68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4" name="Google Shape;414;p11"/>
            <p:cNvSpPr txBox="1"/>
            <p:nvPr/>
          </p:nvSpPr>
          <p:spPr>
            <a:xfrm>
              <a:off x="4324786" y="2308264"/>
              <a:ext cx="1385760" cy="1385760"/>
            </a:xfrm>
            <a:prstGeom prst="rect">
              <a:avLst/>
            </a:prstGeom>
            <a:noFill/>
            <a:ln>
              <a:noFill/>
            </a:ln>
          </p:spPr>
          <p:txBody>
            <a:bodyPr spcFirstLastPara="1" wrap="square" lIns="99550" tIns="99550" rIns="99550" bIns="99550" anchor="ctr" anchorCtr="0">
              <a:noAutofit/>
            </a:bodyPr>
            <a:lstStyle/>
            <a:p>
              <a:pPr algn="ctr">
                <a:lnSpc>
                  <a:spcPct val="90000"/>
                </a:lnSpc>
                <a:buClr>
                  <a:srgbClr val="FFFFFF"/>
                </a:buClr>
                <a:buSzPts val="1400"/>
              </a:pPr>
              <a:r>
                <a:rPr lang="en-US" sz="1400" kern="0">
                  <a:solidFill>
                    <a:srgbClr val="FFFFFF"/>
                  </a:solidFill>
                  <a:latin typeface="Calibri"/>
                  <a:ea typeface="Calibri"/>
                  <a:cs typeface="Calibri"/>
                  <a:sym typeface="Calibri"/>
                </a:rPr>
                <a:t>Implementation</a:t>
              </a:r>
              <a:endParaRPr sz="1400" kern="0">
                <a:solidFill>
                  <a:srgbClr val="000000"/>
                </a:solidFill>
                <a:latin typeface="Arial"/>
                <a:cs typeface="Arial"/>
                <a:sym typeface="Arial"/>
              </a:endParaRPr>
            </a:p>
          </p:txBody>
        </p:sp>
        <p:sp>
          <p:nvSpPr>
            <p:cNvPr id="415" name="Google Shape;415;p11"/>
            <p:cNvSpPr/>
            <p:nvPr/>
          </p:nvSpPr>
          <p:spPr>
            <a:xfrm rot="-5400000">
              <a:off x="2274504" y="2308264"/>
              <a:ext cx="1959761" cy="1959761"/>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A41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6" name="Google Shape;416;p11"/>
            <p:cNvSpPr txBox="1"/>
            <p:nvPr/>
          </p:nvSpPr>
          <p:spPr>
            <a:xfrm>
              <a:off x="2848505" y="2308264"/>
              <a:ext cx="1385760" cy="1385760"/>
            </a:xfrm>
            <a:prstGeom prst="rect">
              <a:avLst/>
            </a:prstGeom>
            <a:noFill/>
            <a:ln>
              <a:noFill/>
            </a:ln>
          </p:spPr>
          <p:txBody>
            <a:bodyPr spcFirstLastPara="1" wrap="square" lIns="113775" tIns="113775" rIns="113775" bIns="113775" anchor="ctr" anchorCtr="0">
              <a:noAutofit/>
            </a:bodyPr>
            <a:lstStyle/>
            <a:p>
              <a:pPr algn="ctr">
                <a:lnSpc>
                  <a:spcPct val="90000"/>
                </a:lnSpc>
                <a:buClr>
                  <a:srgbClr val="FFFFFF"/>
                </a:buClr>
                <a:buSzPts val="1600"/>
              </a:pPr>
              <a:r>
                <a:rPr lang="en-US" sz="1600" kern="0">
                  <a:solidFill>
                    <a:srgbClr val="FFFFFF"/>
                  </a:solidFill>
                  <a:latin typeface="Calibri"/>
                  <a:ea typeface="Calibri"/>
                  <a:cs typeface="Calibri"/>
                  <a:sym typeface="Calibri"/>
                </a:rPr>
                <a:t>Successes and Barriers</a:t>
              </a:r>
              <a:endParaRPr sz="1400" kern="0">
                <a:solidFill>
                  <a:srgbClr val="000000"/>
                </a:solidFill>
                <a:latin typeface="Arial"/>
                <a:cs typeface="Arial"/>
                <a:sym typeface="Arial"/>
              </a:endParaRPr>
            </a:p>
          </p:txBody>
        </p:sp>
        <p:sp>
          <p:nvSpPr>
            <p:cNvPr id="417" name="Google Shape;417;p11"/>
            <p:cNvSpPr/>
            <p:nvPr/>
          </p:nvSpPr>
          <p:spPr>
            <a:xfrm>
              <a:off x="3941207" y="1855663"/>
              <a:ext cx="676638" cy="588381"/>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FFE5C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8" name="Google Shape;418;p11"/>
            <p:cNvSpPr/>
            <p:nvPr/>
          </p:nvSpPr>
          <p:spPr>
            <a:xfrm rot="10800000">
              <a:off x="3941207" y="2081963"/>
              <a:ext cx="676638" cy="588381"/>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FFE5C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2958131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Tree>
    <p:extLst>
      <p:ext uri="{BB962C8B-B14F-4D97-AF65-F5344CB8AC3E}">
        <p14:creationId xmlns:p14="http://schemas.microsoft.com/office/powerpoint/2010/main" val="3683928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0"/>
            <a:ext cx="10302240" cy="2133600"/>
          </a:xfrm>
        </p:spPr>
        <p:txBody>
          <a:bodyPr>
            <a:normAutofit/>
          </a:bodyPr>
          <a:lstStyle/>
          <a:p>
            <a:pPr algn="just"/>
            <a:r>
              <a:rPr lang="en-US" sz="1800" dirty="0">
                <a:solidFill>
                  <a:schemeClr val="accent4">
                    <a:lumMod val="50000"/>
                  </a:schemeClr>
                </a:solidFill>
              </a:rPr>
              <a:t>The HRSA, MCHB EIIC is supported in part by the Health Resources and Services Administration (HRSA) of the U.S. Department of Health and Human Services (HHS) under grant number U07MC29829.  This information or content and conclusions are those of the author and should not be construed as the official position or policy of, nor should any endorsements be inferred by HRSA, HHS or the U.S. Government.</a:t>
            </a:r>
          </a:p>
          <a:p>
            <a:pPr algn="just"/>
            <a:endParaRPr lang="en-US" sz="1200" dirty="0"/>
          </a:p>
        </p:txBody>
      </p:sp>
      <p:pic>
        <p:nvPicPr>
          <p:cNvPr id="5" name="Picture 4"/>
          <p:cNvPicPr>
            <a:picLocks noChangeAspect="1"/>
          </p:cNvPicPr>
          <p:nvPr/>
        </p:nvPicPr>
        <p:blipFill>
          <a:blip r:embed="rId3"/>
          <a:stretch>
            <a:fillRect/>
          </a:stretch>
        </p:blipFill>
        <p:spPr>
          <a:xfrm>
            <a:off x="9652299" y="6194794"/>
            <a:ext cx="1524000" cy="457200"/>
          </a:xfrm>
          <a:prstGeom prst="rect">
            <a:avLst/>
          </a:prstGeom>
        </p:spPr>
      </p:pic>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598980-D22C-4904-9F8F-3DB09B2ECD84}" type="slidenum">
              <a:rPr kumimoji="0" lang="en-US" sz="1200" b="1" i="0" u="none" strike="noStrike" kern="1200" cap="none" spc="0" normalizeH="0" baseline="0" noProof="0" smtClean="0">
                <a:ln>
                  <a:noFill/>
                </a:ln>
                <a:solidFill>
                  <a:srgbClr val="4D4D4D"/>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4D4D4D"/>
              </a:solidFill>
              <a:effectLst/>
              <a:uLnTx/>
              <a:uFillTx/>
              <a:latin typeface="Arial"/>
              <a:ea typeface="+mn-ea"/>
              <a:cs typeface="+mn-cs"/>
            </a:endParaRPr>
          </a:p>
        </p:txBody>
      </p:sp>
      <p:sp>
        <p:nvSpPr>
          <p:cNvPr id="8" name="Rectangle 1">
            <a:extLst>
              <a:ext uri="{FF2B5EF4-FFF2-40B4-BE49-F238E27FC236}">
                <a16:creationId xmlns:a16="http://schemas.microsoft.com/office/drawing/2014/main" id="{A8F7E0DF-86BA-D643-9612-6723D4451417}"/>
              </a:ext>
            </a:extLst>
          </p:cNvPr>
          <p:cNvSpPr>
            <a:spLocks noGrp="1"/>
          </p:cNvSpPr>
          <p:nvPr>
            <p:ph type="title"/>
          </p:nvPr>
        </p:nvSpPr>
        <p:spPr>
          <a:xfrm>
            <a:off x="622300" y="381198"/>
            <a:ext cx="6184899" cy="675926"/>
          </a:xfrm>
        </p:spPr>
        <p:txBody>
          <a:bodyPr/>
          <a:lstStyle/>
          <a:p>
            <a:r>
              <a:rPr lang="en-US" b="0" dirty="0"/>
              <a:t>ACKNOWLEDGEMENTS</a:t>
            </a:r>
            <a:endParaRPr lang="en-US" dirty="0"/>
          </a:p>
        </p:txBody>
      </p:sp>
    </p:spTree>
    <p:extLst>
      <p:ext uri="{BB962C8B-B14F-4D97-AF65-F5344CB8AC3E}">
        <p14:creationId xmlns:p14="http://schemas.microsoft.com/office/powerpoint/2010/main" val="1080203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20</a:t>
            </a:fld>
            <a:endParaRPr lang="en-US" dirty="0">
              <a:solidFill>
                <a:prstClr val="black">
                  <a:tint val="75000"/>
                </a:prstClr>
              </a:solidFill>
            </a:endParaRPr>
          </a:p>
        </p:txBody>
      </p:sp>
      <p:sp>
        <p:nvSpPr>
          <p:cNvPr id="4" name="Rectangle 1">
            <a:extLst>
              <a:ext uri="{FF2B5EF4-FFF2-40B4-BE49-F238E27FC236}">
                <a16:creationId xmlns:a16="http://schemas.microsoft.com/office/drawing/2014/main" id="{A8F7E0DF-86BA-D643-9612-6723D4451417}"/>
              </a:ext>
            </a:extLst>
          </p:cNvPr>
          <p:cNvSpPr txBox="1">
            <a:spLocks/>
          </p:cNvSpPr>
          <p:nvPr/>
        </p:nvSpPr>
        <p:spPr>
          <a:xfrm>
            <a:off x="4497614" y="2673758"/>
            <a:ext cx="6184899" cy="1510483"/>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a:solidFill>
                  <a:srgbClr val="DDDDDD"/>
                </a:solidFill>
              </a:rPr>
              <a:t>TEAM PRESENTATIONS</a:t>
            </a:r>
          </a:p>
        </p:txBody>
      </p:sp>
      <p:cxnSp>
        <p:nvCxnSpPr>
          <p:cNvPr id="5" name="Straight Connector 4"/>
          <p:cNvCxnSpPr/>
          <p:nvPr/>
        </p:nvCxnSpPr>
        <p:spPr>
          <a:xfrm rot="16200000" flipH="1">
            <a:off x="7581596" y="959198"/>
            <a:ext cx="16934" cy="514994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International Academy for Building Capacity">
            <a:extLst>
              <a:ext uri="{FF2B5EF4-FFF2-40B4-BE49-F238E27FC236}">
                <a16:creationId xmlns:a16="http://schemas.microsoft.com/office/drawing/2014/main" id="{CB635A88-E2C1-4945-82A4-02D087DA6A6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125373" y="1731121"/>
            <a:ext cx="3889720" cy="2638525"/>
          </a:xfrm>
          <a:prstGeom prst="rect">
            <a:avLst/>
          </a:prstGeom>
        </p:spPr>
      </p:pic>
    </p:spTree>
    <p:extLst>
      <p:ext uri="{BB962C8B-B14F-4D97-AF65-F5344CB8AC3E}">
        <p14:creationId xmlns:p14="http://schemas.microsoft.com/office/powerpoint/2010/main" val="439172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12 – WISPR	</a:t>
            </a:r>
          </a:p>
        </p:txBody>
      </p:sp>
      <p:sp>
        <p:nvSpPr>
          <p:cNvPr id="3" name="Content Placeholder 2"/>
          <p:cNvSpPr>
            <a:spLocks noGrp="1"/>
          </p:cNvSpPr>
          <p:nvPr>
            <p:ph idx="1"/>
          </p:nvPr>
        </p:nvSpPr>
        <p:spPr>
          <a:xfrm>
            <a:off x="2152650" y="2612826"/>
            <a:ext cx="4171950" cy="3263504"/>
          </a:xfrm>
        </p:spPr>
        <p:txBody>
          <a:bodyPr>
            <a:normAutofit fontScale="40000" lnSpcReduction="20000"/>
          </a:bodyPr>
          <a:lstStyle/>
          <a:p>
            <a:r>
              <a:rPr lang="en-US" sz="5100" dirty="0"/>
              <a:t>14 original affiliate hospitals</a:t>
            </a:r>
          </a:p>
          <a:p>
            <a:r>
              <a:rPr lang="en-US" sz="5100" dirty="0"/>
              <a:t>11 active affiliate hospitals</a:t>
            </a:r>
          </a:p>
          <a:p>
            <a:r>
              <a:rPr lang="en-US" sz="5100" dirty="0"/>
              <a:t>Mix of rural and urban  </a:t>
            </a:r>
          </a:p>
          <a:p>
            <a:r>
              <a:rPr lang="en-US" sz="5100" dirty="0"/>
              <a:t>25 – 505 beds </a:t>
            </a:r>
          </a:p>
          <a:p>
            <a:r>
              <a:rPr lang="en-US" sz="5100" dirty="0" err="1"/>
              <a:t>Peds</a:t>
            </a:r>
            <a:r>
              <a:rPr lang="en-US" sz="5100" dirty="0"/>
              <a:t> volume:  Low (&lt;1,800), medium, (1,800-4,999) and medium high (5,000-9,999)</a:t>
            </a:r>
          </a:p>
          <a:p>
            <a:endParaRPr lang="en-US" dirty="0"/>
          </a:p>
          <a:p>
            <a:pPr marL="461201"/>
            <a:r>
              <a:rPr lang="en-US" dirty="0">
                <a:solidFill>
                  <a:schemeClr val="bg1"/>
                </a:solidFill>
              </a:rPr>
              <a:t>Pads volume:  Low (&lt;1,800), medium </a:t>
            </a:r>
          </a:p>
          <a:p>
            <a:pPr marL="118301" indent="0">
              <a:buNone/>
            </a:pPr>
            <a:r>
              <a:rPr lang="en-US" dirty="0">
                <a:solidFill>
                  <a:schemeClr val="bg1"/>
                </a:solidFill>
              </a:rPr>
              <a:t>     (1,800-4,999) and medium high (5,000-9,999)</a:t>
            </a:r>
          </a:p>
          <a:p>
            <a:endParaRPr lang="en-US" dirty="0"/>
          </a:p>
        </p:txBody>
      </p:sp>
      <p:pic>
        <p:nvPicPr>
          <p:cNvPr id="4" name="Picture 3"/>
          <p:cNvPicPr>
            <a:picLocks noChangeAspect="1"/>
          </p:cNvPicPr>
          <p:nvPr/>
        </p:nvPicPr>
        <p:blipFill>
          <a:blip r:embed="rId3"/>
          <a:stretch>
            <a:fillRect/>
          </a:stretch>
        </p:blipFill>
        <p:spPr>
          <a:xfrm>
            <a:off x="6334076" y="2209801"/>
            <a:ext cx="3876724" cy="3990745"/>
          </a:xfrm>
          <a:prstGeom prst="rect">
            <a:avLst/>
          </a:prstGeom>
        </p:spPr>
      </p:pic>
    </p:spTree>
    <p:extLst>
      <p:ext uri="{BB962C8B-B14F-4D97-AF65-F5344CB8AC3E}">
        <p14:creationId xmlns:p14="http://schemas.microsoft.com/office/powerpoint/2010/main" val="3467469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12 - WISPR</a:t>
            </a:r>
          </a:p>
        </p:txBody>
      </p:sp>
      <p:sp>
        <p:nvSpPr>
          <p:cNvPr id="3" name="Content Placeholder 2"/>
          <p:cNvSpPr>
            <a:spLocks noGrp="1"/>
          </p:cNvSpPr>
          <p:nvPr>
            <p:ph idx="1"/>
          </p:nvPr>
        </p:nvSpPr>
        <p:spPr>
          <a:xfrm>
            <a:off x="1659924" y="2362200"/>
            <a:ext cx="8884508" cy="3962400"/>
          </a:xfrm>
        </p:spPr>
        <p:txBody>
          <a:bodyPr numCol="2"/>
          <a:lstStyle/>
          <a:p>
            <a:r>
              <a:rPr lang="en-US" sz="2000" dirty="0"/>
              <a:t>Crossing Rivers Health</a:t>
            </a:r>
          </a:p>
          <a:p>
            <a:r>
              <a:rPr lang="en-US" sz="2000" dirty="0"/>
              <a:t>Sauk Prairie Healthcare</a:t>
            </a:r>
          </a:p>
          <a:p>
            <a:r>
              <a:rPr lang="en-US" sz="2000" dirty="0"/>
              <a:t>Southwest Health Center</a:t>
            </a:r>
          </a:p>
          <a:p>
            <a:r>
              <a:rPr lang="en-US" sz="2000" dirty="0"/>
              <a:t>Mile Bluff Medical Center</a:t>
            </a:r>
          </a:p>
          <a:p>
            <a:r>
              <a:rPr lang="en-US" sz="2000" dirty="0" err="1"/>
              <a:t>UnityPoint</a:t>
            </a:r>
            <a:r>
              <a:rPr lang="en-US" sz="2000" dirty="0"/>
              <a:t> Health - </a:t>
            </a:r>
            <a:r>
              <a:rPr lang="en-US" sz="2000" dirty="0" err="1"/>
              <a:t>Meriter</a:t>
            </a:r>
            <a:endParaRPr lang="en-US" sz="2000" dirty="0"/>
          </a:p>
          <a:p>
            <a:r>
              <a:rPr lang="en-US" sz="2000" dirty="0"/>
              <a:t>Howard Young Medical Center</a:t>
            </a:r>
          </a:p>
          <a:p>
            <a:r>
              <a:rPr lang="en-US" sz="2000" dirty="0"/>
              <a:t>Ascension - Franklin</a:t>
            </a:r>
          </a:p>
          <a:p>
            <a:r>
              <a:rPr lang="en-US" sz="2000" dirty="0"/>
              <a:t>Mercy Health Hospital and Medical Center - Walworth</a:t>
            </a:r>
          </a:p>
          <a:p>
            <a:r>
              <a:rPr lang="en-US" sz="2000" dirty="0"/>
              <a:t>Mercy Health System and Trauma Center - Janesville</a:t>
            </a:r>
          </a:p>
          <a:p>
            <a:r>
              <a:rPr lang="en-US" sz="2000" dirty="0"/>
              <a:t>Aurora Sheboygan Memorial Medical Center</a:t>
            </a:r>
          </a:p>
          <a:p>
            <a:r>
              <a:rPr lang="en-US" sz="2000" dirty="0"/>
              <a:t>Marshfield Medical Center</a:t>
            </a:r>
          </a:p>
          <a:p>
            <a:r>
              <a:rPr lang="en-US" sz="2000" dirty="0"/>
              <a:t>Training team</a:t>
            </a:r>
          </a:p>
          <a:p>
            <a:pPr lvl="1"/>
            <a:r>
              <a:rPr lang="en-US" sz="1800" dirty="0"/>
              <a:t>Lorin Browne, DO </a:t>
            </a:r>
          </a:p>
          <a:p>
            <a:pPr lvl="1"/>
            <a:r>
              <a:rPr lang="en-US" sz="1800" dirty="0"/>
              <a:t>Matt Pinsoneault, NRP</a:t>
            </a:r>
          </a:p>
          <a:p>
            <a:pPr lvl="1"/>
            <a:r>
              <a:rPr lang="en-US" sz="1800" dirty="0"/>
              <a:t>Michael K. Kim, MD </a:t>
            </a:r>
          </a:p>
          <a:p>
            <a:pPr lvl="1"/>
            <a:r>
              <a:rPr lang="en-US" sz="1800" dirty="0"/>
              <a:t>Ben Eithun, MSN, CRNP, RN, CPNP-AC, CCRN</a:t>
            </a:r>
          </a:p>
          <a:p>
            <a:pPr lvl="1"/>
            <a:endParaRPr lang="en-US" sz="1400" dirty="0"/>
          </a:p>
          <a:p>
            <a:endParaRPr lang="en-US" dirty="0"/>
          </a:p>
        </p:txBody>
      </p:sp>
    </p:spTree>
    <p:extLst>
      <p:ext uri="{BB962C8B-B14F-4D97-AF65-F5344CB8AC3E}">
        <p14:creationId xmlns:p14="http://schemas.microsoft.com/office/powerpoint/2010/main" val="1984300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graphicFrame>
        <p:nvGraphicFramePr>
          <p:cNvPr id="6" name="Chart 5"/>
          <p:cNvGraphicFramePr/>
          <p:nvPr/>
        </p:nvGraphicFramePr>
        <p:xfrm>
          <a:off x="2544536" y="2108718"/>
          <a:ext cx="7190403"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p:txBody>
          <a:bodyPr>
            <a:normAutofit/>
          </a:bodyPr>
          <a:lstStyle/>
          <a:p>
            <a:r>
              <a:rPr lang="en-US" dirty="0"/>
              <a:t>Bundle Selection</a:t>
            </a:r>
          </a:p>
        </p:txBody>
      </p:sp>
    </p:spTree>
    <p:extLst>
      <p:ext uri="{BB962C8B-B14F-4D97-AF65-F5344CB8AC3E}">
        <p14:creationId xmlns:p14="http://schemas.microsoft.com/office/powerpoint/2010/main" val="2916219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WISPR Data Entry and PDSA Cycles</a:t>
            </a:r>
          </a:p>
        </p:txBody>
      </p:sp>
      <p:sp>
        <p:nvSpPr>
          <p:cNvPr id="3" name="Content Placeholder 2"/>
          <p:cNvSpPr>
            <a:spLocks noGrp="1"/>
          </p:cNvSpPr>
          <p:nvPr>
            <p:ph idx="1"/>
          </p:nvPr>
        </p:nvSpPr>
        <p:spPr/>
        <p:txBody>
          <a:bodyPr/>
          <a:lstStyle/>
          <a:p>
            <a:r>
              <a:rPr lang="en-US" sz="2800" dirty="0"/>
              <a:t>7 affiliate hospitals entering data</a:t>
            </a:r>
          </a:p>
          <a:p>
            <a:pPr lvl="1"/>
            <a:r>
              <a:rPr lang="en-US" sz="2400" dirty="0"/>
              <a:t>Total of </a:t>
            </a:r>
            <a:r>
              <a:rPr lang="en-US" sz="2400" b="1" dirty="0"/>
              <a:t>824 </a:t>
            </a:r>
            <a:r>
              <a:rPr lang="en-US" sz="2400" dirty="0"/>
              <a:t>pediatric charts entered</a:t>
            </a:r>
          </a:p>
          <a:p>
            <a:pPr lvl="1"/>
            <a:r>
              <a:rPr lang="en-US" sz="2400" dirty="0"/>
              <a:t>2 disaster planning drill completed </a:t>
            </a:r>
          </a:p>
          <a:p>
            <a:r>
              <a:rPr lang="en-US" sz="2800" dirty="0"/>
              <a:t>16 PDSA cycles completed</a:t>
            </a:r>
          </a:p>
          <a:p>
            <a:pPr lvl="1"/>
            <a:r>
              <a:rPr lang="en-US" sz="2400" dirty="0"/>
              <a:t>Crossing Rivers Health (4 cycles)</a:t>
            </a:r>
          </a:p>
          <a:p>
            <a:pPr lvl="1"/>
            <a:r>
              <a:rPr lang="en-US" sz="2400" dirty="0"/>
              <a:t>Ascension Franklin (2 cycles)</a:t>
            </a:r>
          </a:p>
          <a:p>
            <a:pPr lvl="1"/>
            <a:r>
              <a:rPr lang="en-US" sz="2400" dirty="0"/>
              <a:t>Aurora Sheboygan Memorial (6 cycles)</a:t>
            </a:r>
          </a:p>
          <a:p>
            <a:pPr lvl="1"/>
            <a:r>
              <a:rPr lang="en-US" sz="2400" dirty="0"/>
              <a:t>Mile Bluff Medical Center (3 cycles)</a:t>
            </a:r>
          </a:p>
          <a:p>
            <a:pPr lvl="1"/>
            <a:r>
              <a:rPr lang="en-US" sz="2400" dirty="0"/>
              <a:t>Sauk Prairie Hospital (1 cycle)</a:t>
            </a:r>
          </a:p>
          <a:p>
            <a:endParaRPr lang="en-US" sz="2800" dirty="0"/>
          </a:p>
          <a:p>
            <a:endParaRPr lang="en-US" sz="2800" dirty="0"/>
          </a:p>
        </p:txBody>
      </p:sp>
    </p:spTree>
    <p:extLst>
      <p:ext uri="{BB962C8B-B14F-4D97-AF65-F5344CB8AC3E}">
        <p14:creationId xmlns:p14="http://schemas.microsoft.com/office/powerpoint/2010/main" val="3488925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lstStyle/>
          <a:p>
            <a:r>
              <a:rPr lang="en-US" dirty="0"/>
              <a:t>Delays in completing DUA</a:t>
            </a:r>
          </a:p>
          <a:p>
            <a:r>
              <a:rPr lang="en-US" dirty="0"/>
              <a:t>Pediatric champion turnover</a:t>
            </a:r>
          </a:p>
          <a:p>
            <a:r>
              <a:rPr lang="en-US" dirty="0"/>
              <a:t>Competing priorities at affiliate hospitals</a:t>
            </a:r>
          </a:p>
          <a:p>
            <a:r>
              <a:rPr lang="en-US" dirty="0"/>
              <a:t>Current focus</a:t>
            </a:r>
          </a:p>
          <a:p>
            <a:pPr lvl="1"/>
            <a:r>
              <a:rPr lang="en-US" dirty="0"/>
              <a:t>Encourage hospitals to move from baseline data entry to PDSA cycles</a:t>
            </a:r>
          </a:p>
          <a:p>
            <a:pPr lvl="1"/>
            <a:endParaRPr lang="en-US" dirty="0"/>
          </a:p>
          <a:p>
            <a:endParaRPr lang="en-US" dirty="0"/>
          </a:p>
        </p:txBody>
      </p:sp>
    </p:spTree>
    <p:extLst>
      <p:ext uri="{BB962C8B-B14F-4D97-AF65-F5344CB8AC3E}">
        <p14:creationId xmlns:p14="http://schemas.microsoft.com/office/powerpoint/2010/main" val="1801262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Content Placeholder 2"/>
          <p:cNvSpPr>
            <a:spLocks noGrp="1"/>
          </p:cNvSpPr>
          <p:nvPr>
            <p:ph idx="1"/>
          </p:nvPr>
        </p:nvSpPr>
        <p:spPr/>
        <p:txBody>
          <a:bodyPr/>
          <a:lstStyle/>
          <a:p>
            <a:r>
              <a:rPr lang="en-US" dirty="0"/>
              <a:t>Monthly team meetings</a:t>
            </a:r>
          </a:p>
          <a:p>
            <a:r>
              <a:rPr lang="en-US" dirty="0"/>
              <a:t>Regular communication between pediatric champions and training teams</a:t>
            </a:r>
          </a:p>
          <a:p>
            <a:r>
              <a:rPr lang="en-US" dirty="0"/>
              <a:t>Utilize WI EMSC State Partnership Program Manager</a:t>
            </a:r>
          </a:p>
          <a:p>
            <a:r>
              <a:rPr lang="en-US" dirty="0"/>
              <a:t>Monthly pulse-checks with team at EIIC</a:t>
            </a:r>
          </a:p>
          <a:p>
            <a:pPr marL="0" indent="0">
              <a:buNone/>
            </a:pPr>
            <a:endParaRPr lang="en-US" dirty="0"/>
          </a:p>
        </p:txBody>
      </p:sp>
    </p:spTree>
    <p:extLst>
      <p:ext uri="{BB962C8B-B14F-4D97-AF65-F5344CB8AC3E}">
        <p14:creationId xmlns:p14="http://schemas.microsoft.com/office/powerpoint/2010/main" val="1535545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Ascension Franklin Emergency Department</a:t>
            </a:r>
          </a:p>
        </p:txBody>
      </p:sp>
      <p:sp>
        <p:nvSpPr>
          <p:cNvPr id="3" name="Subtitle 2"/>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2284818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Pediatric Readiness</a:t>
            </a:r>
          </a:p>
        </p:txBody>
      </p:sp>
      <p:sp>
        <p:nvSpPr>
          <p:cNvPr id="3" name="Rectangle 2">
            <a:extLst>
              <a:ext uri="{FF2B5EF4-FFF2-40B4-BE49-F238E27FC236}">
                <a16:creationId xmlns:a16="http://schemas.microsoft.com/office/drawing/2014/main" id="{84F2590A-5E4C-4646-9A2C-11F1D3643AA3}"/>
              </a:ext>
            </a:extLst>
          </p:cNvPr>
          <p:cNvSpPr/>
          <p:nvPr/>
        </p:nvSpPr>
        <p:spPr>
          <a:xfrm>
            <a:off x="2513902" y="4706224"/>
            <a:ext cx="7474591" cy="88084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FFFFFF"/>
                </a:solidFill>
                <a:latin typeface="Calibri"/>
              </a:rPr>
              <a:t>Marybeth Heise, RN, CEN, CPEN</a:t>
            </a:r>
          </a:p>
          <a:p>
            <a:pPr algn="ctr"/>
            <a:r>
              <a:rPr lang="en-US" dirty="0">
                <a:solidFill>
                  <a:srgbClr val="FFFFFF"/>
                </a:solidFill>
                <a:latin typeface="Calibri"/>
              </a:rPr>
              <a:t>Drinka Marinkovic, BSN, RN</a:t>
            </a:r>
          </a:p>
        </p:txBody>
      </p:sp>
    </p:spTree>
    <p:extLst>
      <p:ext uri="{BB962C8B-B14F-4D97-AF65-F5344CB8AC3E}">
        <p14:creationId xmlns:p14="http://schemas.microsoft.com/office/powerpoint/2010/main" val="817567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abnormal vital signs on pediatric patients will be recognized and communicated to the ED provider (MD or APP) and documented using the provider communication tab. </a:t>
            </a:r>
          </a:p>
        </p:txBody>
      </p:sp>
      <p:sp>
        <p:nvSpPr>
          <p:cNvPr id="3" name="Subtitle 2"/>
          <p:cNvSpPr>
            <a:spLocks noGrp="1"/>
          </p:cNvSpPr>
          <p:nvPr>
            <p:ph type="subTitle" idx="1"/>
          </p:nvPr>
        </p:nvSpPr>
        <p:spPr/>
        <p:txBody>
          <a:bodyPr/>
          <a:lstStyle/>
          <a:p>
            <a:pPr>
              <a:lnSpc>
                <a:spcPts val="1000"/>
              </a:lnSpc>
            </a:pPr>
            <a:r>
              <a:rPr lang="en-US" dirty="0"/>
              <a:t>Aim Statement</a:t>
            </a:r>
            <a:endParaRPr lang="en-US" sz="1600" b="0" dirty="0"/>
          </a:p>
          <a:p>
            <a:endParaRPr lang="en-US" dirty="0"/>
          </a:p>
        </p:txBody>
      </p:sp>
    </p:spTree>
    <p:extLst>
      <p:ext uri="{BB962C8B-B14F-4D97-AF65-F5344CB8AC3E}">
        <p14:creationId xmlns:p14="http://schemas.microsoft.com/office/powerpoint/2010/main" val="3324856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0"/>
            <a:ext cx="10302240" cy="2133600"/>
          </a:xfrm>
        </p:spPr>
        <p:txBody>
          <a:bodyPr>
            <a:normAutofit/>
          </a:bodyPr>
          <a:lstStyle/>
          <a:p>
            <a:pPr algn="just"/>
            <a:r>
              <a:rPr lang="en-US" sz="1800" dirty="0">
                <a:solidFill>
                  <a:schemeClr val="accent4">
                    <a:lumMod val="50000"/>
                  </a:schemeClr>
                </a:solidFill>
              </a:rPr>
              <a:t>This continuing nursing education activity was approved by the Emergency Nurses Association, an accredited approver by the American Nurses Credentialing Center’s Commission on Accreditation for 1.5 contact hours. </a:t>
            </a:r>
          </a:p>
          <a:p>
            <a:pPr algn="just"/>
            <a:endParaRPr lang="en-US" sz="1200" dirty="0"/>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598980-D22C-4904-9F8F-3DB09B2ECD84}" type="slidenum">
              <a:rPr kumimoji="0" lang="en-US" sz="1200" b="1" i="0" u="none" strike="noStrike" kern="1200" cap="none" spc="0" normalizeH="0" baseline="0" noProof="0" smtClean="0">
                <a:ln>
                  <a:noFill/>
                </a:ln>
                <a:solidFill>
                  <a:srgbClr val="4D4D4D"/>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4D4D4D"/>
              </a:solidFill>
              <a:effectLst/>
              <a:uLnTx/>
              <a:uFillTx/>
              <a:latin typeface="Arial"/>
              <a:ea typeface="+mn-ea"/>
              <a:cs typeface="+mn-cs"/>
            </a:endParaRPr>
          </a:p>
        </p:txBody>
      </p:sp>
      <p:sp>
        <p:nvSpPr>
          <p:cNvPr id="8" name="Rectangle 1">
            <a:extLst>
              <a:ext uri="{FF2B5EF4-FFF2-40B4-BE49-F238E27FC236}">
                <a16:creationId xmlns:a16="http://schemas.microsoft.com/office/drawing/2014/main" id="{A8F7E0DF-86BA-D643-9612-6723D4451417}"/>
              </a:ext>
            </a:extLst>
          </p:cNvPr>
          <p:cNvSpPr>
            <a:spLocks noGrp="1"/>
          </p:cNvSpPr>
          <p:nvPr>
            <p:ph type="title"/>
          </p:nvPr>
        </p:nvSpPr>
        <p:spPr>
          <a:xfrm>
            <a:off x="622300" y="381198"/>
            <a:ext cx="6184899" cy="675926"/>
          </a:xfrm>
        </p:spPr>
        <p:txBody>
          <a:bodyPr/>
          <a:lstStyle/>
          <a:p>
            <a:r>
              <a:rPr lang="en-US" b="0" dirty="0"/>
              <a:t>ACKNOWLEDGEMENTS</a:t>
            </a:r>
            <a:endParaRPr lang="en-US" dirty="0"/>
          </a:p>
        </p:txBody>
      </p:sp>
      <p:pic>
        <p:nvPicPr>
          <p:cNvPr id="6" name="Picture 5">
            <a:extLst>
              <a:ext uri="{FF2B5EF4-FFF2-40B4-BE49-F238E27FC236}">
                <a16:creationId xmlns:a16="http://schemas.microsoft.com/office/drawing/2014/main" id="{82B2A63E-5B4F-A549-ACA9-CEE577DDB937}"/>
              </a:ext>
            </a:extLst>
          </p:cNvPr>
          <p:cNvPicPr>
            <a:picLocks noChangeAspect="1"/>
          </p:cNvPicPr>
          <p:nvPr/>
        </p:nvPicPr>
        <p:blipFill>
          <a:blip r:embed="rId3"/>
          <a:stretch>
            <a:fillRect/>
          </a:stretch>
        </p:blipFill>
        <p:spPr>
          <a:xfrm>
            <a:off x="9787807" y="5775767"/>
            <a:ext cx="2192562" cy="967654"/>
          </a:xfrm>
          <a:prstGeom prst="rect">
            <a:avLst/>
          </a:prstGeom>
        </p:spPr>
      </p:pic>
    </p:spTree>
    <p:extLst>
      <p:ext uri="{BB962C8B-B14F-4D97-AF65-F5344CB8AC3E}">
        <p14:creationId xmlns:p14="http://schemas.microsoft.com/office/powerpoint/2010/main" val="2323568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Pediatric Readiness</a:t>
            </a:r>
          </a:p>
        </p:txBody>
      </p:sp>
      <p:sp>
        <p:nvSpPr>
          <p:cNvPr id="3" name="Text Placeholder 2"/>
          <p:cNvSpPr>
            <a:spLocks noGrp="1"/>
          </p:cNvSpPr>
          <p:nvPr>
            <p:ph type="body" sz="quarter" idx="10"/>
          </p:nvPr>
        </p:nvSpPr>
        <p:spPr/>
        <p:txBody>
          <a:bodyPr/>
          <a:lstStyle/>
          <a:p>
            <a:r>
              <a:rPr lang="en-US" dirty="0"/>
              <a:t>Ascension Franklin 	</a:t>
            </a:r>
          </a:p>
        </p:txBody>
      </p:sp>
      <p:sp>
        <p:nvSpPr>
          <p:cNvPr id="4" name="Text Placeholder 3"/>
          <p:cNvSpPr>
            <a:spLocks noGrp="1"/>
          </p:cNvSpPr>
          <p:nvPr>
            <p:ph type="body" sz="quarter" idx="11"/>
          </p:nvPr>
        </p:nvSpPr>
        <p:spPr/>
        <p:txBody>
          <a:bodyPr>
            <a:normAutofit/>
          </a:bodyPr>
          <a:lstStyle/>
          <a:p>
            <a:pPr marL="0" indent="0">
              <a:buNone/>
            </a:pPr>
            <a:r>
              <a:rPr lang="en-US" sz="2800" b="1" dirty="0"/>
              <a:t>Process </a:t>
            </a:r>
          </a:p>
          <a:p>
            <a:r>
              <a:rPr lang="en-US" dirty="0"/>
              <a:t>Needed to establish a standardized method for notifying the ED provider of abnormal vital signs in pediatric patients (pediatric being classified as anyone &lt;18 years old). </a:t>
            </a:r>
          </a:p>
          <a:p>
            <a:r>
              <a:rPr lang="en-US" dirty="0"/>
              <a:t>Use the provider communication tab in EPIC to document action of “notifying provider.”</a:t>
            </a:r>
          </a:p>
          <a:p>
            <a:r>
              <a:rPr lang="en-US" dirty="0"/>
              <a:t>Nursing judgement will determine if you have that face to face conversation or indicate the abnormality in comments section on the tracking board.</a:t>
            </a:r>
          </a:p>
          <a:p>
            <a:r>
              <a:rPr lang="en-US" dirty="0"/>
              <a:t>Sampling strategy – every 5</a:t>
            </a:r>
            <a:r>
              <a:rPr lang="en-US" baseline="30000" dirty="0"/>
              <a:t>th</a:t>
            </a:r>
            <a:r>
              <a:rPr lang="en-US" dirty="0"/>
              <a:t> patient up to 30-35 charts.</a:t>
            </a:r>
          </a:p>
          <a:p>
            <a:r>
              <a:rPr lang="en-US" dirty="0"/>
              <a:t>21,000 visits annually, 3,000 pediatric visits annually. </a:t>
            </a:r>
          </a:p>
          <a:p>
            <a:pPr marL="0" indent="0">
              <a:buNone/>
            </a:pPr>
            <a:endParaRPr lang="en-US" dirty="0"/>
          </a:p>
        </p:txBody>
      </p:sp>
    </p:spTree>
    <p:extLst>
      <p:ext uri="{BB962C8B-B14F-4D97-AF65-F5344CB8AC3E}">
        <p14:creationId xmlns:p14="http://schemas.microsoft.com/office/powerpoint/2010/main" val="181645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Pediatric Readiness</a:t>
            </a:r>
          </a:p>
        </p:txBody>
      </p:sp>
      <p:sp>
        <p:nvSpPr>
          <p:cNvPr id="4" name="Text Placeholder 3"/>
          <p:cNvSpPr>
            <a:spLocks noGrp="1"/>
          </p:cNvSpPr>
          <p:nvPr>
            <p:ph type="body" sz="quarter" idx="10"/>
          </p:nvPr>
        </p:nvSpPr>
        <p:spPr/>
        <p:txBody>
          <a:bodyPr/>
          <a:lstStyle/>
          <a:p>
            <a:r>
              <a:rPr lang="en-US" dirty="0"/>
              <a:t>Ascension Franklin</a:t>
            </a:r>
          </a:p>
          <a:p>
            <a:endParaRPr lang="en-US" dirty="0"/>
          </a:p>
        </p:txBody>
      </p:sp>
      <p:pic>
        <p:nvPicPr>
          <p:cNvPr id="7" name="Picture 6">
            <a:extLst>
              <a:ext uri="{FF2B5EF4-FFF2-40B4-BE49-F238E27FC236}">
                <a16:creationId xmlns:a16="http://schemas.microsoft.com/office/drawing/2014/main" id="{3F8DF030-A751-4106-98A3-7497CE6B31F3}"/>
              </a:ext>
            </a:extLst>
          </p:cNvPr>
          <p:cNvPicPr>
            <a:picLocks noChangeAspect="1"/>
          </p:cNvPicPr>
          <p:nvPr/>
        </p:nvPicPr>
        <p:blipFill>
          <a:blip r:embed="rId2"/>
          <a:stretch>
            <a:fillRect/>
          </a:stretch>
        </p:blipFill>
        <p:spPr>
          <a:xfrm>
            <a:off x="957290" y="1470496"/>
            <a:ext cx="4242379" cy="4710278"/>
          </a:xfrm>
          <a:prstGeom prst="rect">
            <a:avLst/>
          </a:prstGeom>
        </p:spPr>
      </p:pic>
      <p:pic>
        <p:nvPicPr>
          <p:cNvPr id="2" name="Picture 1">
            <a:extLst>
              <a:ext uri="{FF2B5EF4-FFF2-40B4-BE49-F238E27FC236}">
                <a16:creationId xmlns:a16="http://schemas.microsoft.com/office/drawing/2014/main" id="{2C53E1A1-423A-4E58-95F2-496E8033E679}"/>
              </a:ext>
            </a:extLst>
          </p:cNvPr>
          <p:cNvPicPr>
            <a:picLocks noChangeAspect="1"/>
          </p:cNvPicPr>
          <p:nvPr/>
        </p:nvPicPr>
        <p:blipFill>
          <a:blip r:embed="rId3"/>
          <a:stretch>
            <a:fillRect/>
          </a:stretch>
        </p:blipFill>
        <p:spPr>
          <a:xfrm>
            <a:off x="6249356" y="1910785"/>
            <a:ext cx="5794974" cy="3275578"/>
          </a:xfrm>
          <a:prstGeom prst="rect">
            <a:avLst/>
          </a:prstGeom>
        </p:spPr>
      </p:pic>
      <p:sp>
        <p:nvSpPr>
          <p:cNvPr id="5" name="Rectangle 4">
            <a:extLst>
              <a:ext uri="{FF2B5EF4-FFF2-40B4-BE49-F238E27FC236}">
                <a16:creationId xmlns:a16="http://schemas.microsoft.com/office/drawing/2014/main" id="{3FF0B841-237C-4B22-BEBB-FED75A4EFB8D}"/>
              </a:ext>
            </a:extLst>
          </p:cNvPr>
          <p:cNvSpPr/>
          <p:nvPr/>
        </p:nvSpPr>
        <p:spPr>
          <a:xfrm>
            <a:off x="6992333" y="891266"/>
            <a:ext cx="3784483" cy="67747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solidFill>
                  <a:srgbClr val="000000"/>
                </a:solidFill>
                <a:latin typeface="Calibri"/>
              </a:rPr>
              <a:t>Thresholds </a:t>
            </a:r>
          </a:p>
        </p:txBody>
      </p:sp>
    </p:spTree>
    <p:extLst>
      <p:ext uri="{BB962C8B-B14F-4D97-AF65-F5344CB8AC3E}">
        <p14:creationId xmlns:p14="http://schemas.microsoft.com/office/powerpoint/2010/main" val="1158360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9E29-2FBA-49C3-8DA1-07E6C0E177C9}"/>
              </a:ext>
            </a:extLst>
          </p:cNvPr>
          <p:cNvSpPr>
            <a:spLocks noGrp="1"/>
          </p:cNvSpPr>
          <p:nvPr>
            <p:ph type="title"/>
          </p:nvPr>
        </p:nvSpPr>
        <p:spPr/>
        <p:txBody>
          <a:bodyPr/>
          <a:lstStyle/>
          <a:p>
            <a:r>
              <a:rPr lang="en-US" dirty="0"/>
              <a:t>Pediatric Readiness</a:t>
            </a:r>
            <a:br>
              <a:rPr lang="en-US" dirty="0"/>
            </a:br>
            <a:br>
              <a:rPr lang="en-US" dirty="0"/>
            </a:br>
            <a:r>
              <a:rPr lang="en-US" dirty="0"/>
              <a:t>Barriers</a:t>
            </a:r>
          </a:p>
        </p:txBody>
      </p:sp>
      <p:sp>
        <p:nvSpPr>
          <p:cNvPr id="3" name="Text Placeholder 2">
            <a:extLst>
              <a:ext uri="{FF2B5EF4-FFF2-40B4-BE49-F238E27FC236}">
                <a16:creationId xmlns:a16="http://schemas.microsoft.com/office/drawing/2014/main" id="{23A1AA4A-A9A4-478D-B793-571FD735B525}"/>
              </a:ext>
            </a:extLst>
          </p:cNvPr>
          <p:cNvSpPr>
            <a:spLocks noGrp="1"/>
          </p:cNvSpPr>
          <p:nvPr>
            <p:ph type="body" sz="quarter" idx="10"/>
          </p:nvPr>
        </p:nvSpPr>
        <p:spPr/>
        <p:txBody>
          <a:bodyPr/>
          <a:lstStyle/>
          <a:p>
            <a:r>
              <a:rPr lang="en-US" dirty="0"/>
              <a:t>Ascension Franklin</a:t>
            </a:r>
          </a:p>
        </p:txBody>
      </p:sp>
      <p:sp>
        <p:nvSpPr>
          <p:cNvPr id="4" name="Text Placeholder 3">
            <a:extLst>
              <a:ext uri="{FF2B5EF4-FFF2-40B4-BE49-F238E27FC236}">
                <a16:creationId xmlns:a16="http://schemas.microsoft.com/office/drawing/2014/main" id="{107D9F58-9E02-4AE2-90FC-468197410351}"/>
              </a:ext>
            </a:extLst>
          </p:cNvPr>
          <p:cNvSpPr>
            <a:spLocks noGrp="1"/>
          </p:cNvSpPr>
          <p:nvPr>
            <p:ph type="body" sz="quarter" idx="11"/>
          </p:nvPr>
        </p:nvSpPr>
        <p:spPr>
          <a:xfrm>
            <a:off x="1645443" y="2421928"/>
            <a:ext cx="8901113" cy="3541577"/>
          </a:xfrm>
        </p:spPr>
        <p:txBody>
          <a:bodyPr>
            <a:normAutofit/>
          </a:bodyPr>
          <a:lstStyle/>
          <a:p>
            <a:pPr>
              <a:buFontTx/>
              <a:buChar char="-"/>
            </a:pPr>
            <a:r>
              <a:rPr lang="en-US" sz="2000" dirty="0"/>
              <a:t>Late data user agreement</a:t>
            </a:r>
          </a:p>
          <a:p>
            <a:pPr>
              <a:buFontTx/>
              <a:buChar char="-"/>
            </a:pPr>
            <a:r>
              <a:rPr lang="en-US" sz="2000" dirty="0"/>
              <a:t>Entering data: 1. time format 2. no place in IV intervention for pre-hospital or undocumented in chart (time isn’t accurate).</a:t>
            </a:r>
          </a:p>
          <a:p>
            <a:pPr>
              <a:buFontTx/>
              <a:buChar char="-"/>
            </a:pPr>
            <a:r>
              <a:rPr lang="en-US" sz="2000" dirty="0"/>
              <a:t>Scheduling conflicts with learning sessions. </a:t>
            </a:r>
          </a:p>
          <a:p>
            <a:pPr>
              <a:buFontTx/>
              <a:buChar char="-"/>
            </a:pPr>
            <a:r>
              <a:rPr lang="en-US" sz="2000" dirty="0"/>
              <a:t>Competing with other initiatives that require staff buy-in (sepsis and stroke protocol).</a:t>
            </a:r>
          </a:p>
          <a:p>
            <a:pPr>
              <a:buFontTx/>
              <a:buChar char="-"/>
            </a:pPr>
            <a:r>
              <a:rPr lang="en-US" sz="2000" dirty="0"/>
              <a:t>EMR optimization: cannot change build in EPIC. </a:t>
            </a:r>
          </a:p>
          <a:p>
            <a:pPr>
              <a:buFontTx/>
              <a:buChar char="-"/>
            </a:pPr>
            <a:endParaRPr lang="en-US" sz="2000" dirty="0"/>
          </a:p>
          <a:p>
            <a:pPr>
              <a:buFontTx/>
              <a:buChar char="-"/>
            </a:pPr>
            <a:endParaRPr lang="en-US" sz="2000" dirty="0"/>
          </a:p>
          <a:p>
            <a:pPr marL="0" indent="0">
              <a:buNone/>
            </a:pPr>
            <a:endParaRPr lang="en-US" dirty="0"/>
          </a:p>
        </p:txBody>
      </p:sp>
    </p:spTree>
    <p:extLst>
      <p:ext uri="{BB962C8B-B14F-4D97-AF65-F5344CB8AC3E}">
        <p14:creationId xmlns:p14="http://schemas.microsoft.com/office/powerpoint/2010/main" val="2101878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D872-961F-4D2D-91B9-289231A1E9A7}"/>
              </a:ext>
            </a:extLst>
          </p:cNvPr>
          <p:cNvSpPr>
            <a:spLocks noGrp="1"/>
          </p:cNvSpPr>
          <p:nvPr>
            <p:ph type="title"/>
          </p:nvPr>
        </p:nvSpPr>
        <p:spPr/>
        <p:txBody>
          <a:bodyPr/>
          <a:lstStyle/>
          <a:p>
            <a:r>
              <a:rPr lang="en-US" dirty="0"/>
              <a:t>Pediatric Readiness</a:t>
            </a:r>
            <a:br>
              <a:rPr lang="en-US" dirty="0"/>
            </a:br>
            <a:br>
              <a:rPr lang="en-US" dirty="0"/>
            </a:br>
            <a:r>
              <a:rPr lang="en-US" dirty="0"/>
              <a:t>Best Practices</a:t>
            </a:r>
          </a:p>
        </p:txBody>
      </p:sp>
      <p:sp>
        <p:nvSpPr>
          <p:cNvPr id="3" name="Text Placeholder 2">
            <a:extLst>
              <a:ext uri="{FF2B5EF4-FFF2-40B4-BE49-F238E27FC236}">
                <a16:creationId xmlns:a16="http://schemas.microsoft.com/office/drawing/2014/main" id="{9028043D-EC31-46D0-8BBE-EED5A3738929}"/>
              </a:ext>
            </a:extLst>
          </p:cNvPr>
          <p:cNvSpPr>
            <a:spLocks noGrp="1"/>
          </p:cNvSpPr>
          <p:nvPr>
            <p:ph type="body" sz="quarter" idx="10"/>
          </p:nvPr>
        </p:nvSpPr>
        <p:spPr/>
        <p:txBody>
          <a:bodyPr/>
          <a:lstStyle/>
          <a:p>
            <a:r>
              <a:rPr lang="en-US" dirty="0"/>
              <a:t>Ascension Franklin</a:t>
            </a:r>
          </a:p>
        </p:txBody>
      </p:sp>
      <p:sp>
        <p:nvSpPr>
          <p:cNvPr id="4" name="Text Placeholder 3">
            <a:extLst>
              <a:ext uri="{FF2B5EF4-FFF2-40B4-BE49-F238E27FC236}">
                <a16:creationId xmlns:a16="http://schemas.microsoft.com/office/drawing/2014/main" id="{2CAD9658-99D3-49B8-B021-CF3B90B7F31B}"/>
              </a:ext>
            </a:extLst>
          </p:cNvPr>
          <p:cNvSpPr>
            <a:spLocks noGrp="1"/>
          </p:cNvSpPr>
          <p:nvPr>
            <p:ph type="body" sz="quarter" idx="11"/>
          </p:nvPr>
        </p:nvSpPr>
        <p:spPr>
          <a:xfrm>
            <a:off x="457200" y="2465806"/>
            <a:ext cx="11125200" cy="3006306"/>
          </a:xfrm>
        </p:spPr>
        <p:txBody>
          <a:bodyPr>
            <a:normAutofit/>
          </a:bodyPr>
          <a:lstStyle/>
          <a:p>
            <a:pPr marL="0" indent="0">
              <a:buNone/>
            </a:pPr>
            <a:r>
              <a:rPr lang="en-US" sz="2000" dirty="0"/>
              <a:t>-Adapted new vital sign parameters which are more age-specific, to avoid “lumping” broad ranges. </a:t>
            </a:r>
          </a:p>
          <a:p>
            <a:pPr marL="0" indent="0">
              <a:buNone/>
            </a:pPr>
            <a:r>
              <a:rPr lang="en-US" sz="2000" dirty="0"/>
              <a:t>-Will be including an expected timeframe for 1</a:t>
            </a:r>
            <a:r>
              <a:rPr lang="en-US" sz="2000" baseline="30000" dirty="0"/>
              <a:t>st</a:t>
            </a:r>
            <a:r>
              <a:rPr lang="en-US" sz="2000" dirty="0"/>
              <a:t> set of vitals into triage policy.</a:t>
            </a:r>
          </a:p>
          <a:p>
            <a:pPr marL="0" indent="0">
              <a:buNone/>
            </a:pPr>
            <a:r>
              <a:rPr lang="en-US" sz="2000" dirty="0"/>
              <a:t>-EDTs should make sure they are entering the time of vitals as the </a:t>
            </a:r>
            <a:r>
              <a:rPr lang="en-US" sz="2000" u="sng" dirty="0"/>
              <a:t>time actually taken</a:t>
            </a:r>
            <a:r>
              <a:rPr lang="en-US" sz="2000" dirty="0"/>
              <a:t>. </a:t>
            </a:r>
          </a:p>
          <a:p>
            <a:pPr marL="0" indent="0">
              <a:buNone/>
            </a:pPr>
            <a:r>
              <a:rPr lang="en-US" sz="2000" dirty="0"/>
              <a:t>-Staff reinforcement: vital signs including blood pressure on age 3 and up, and as appropriate for other ages. </a:t>
            </a:r>
          </a:p>
          <a:p>
            <a:pPr marL="0" indent="0">
              <a:buNone/>
            </a:pPr>
            <a:r>
              <a:rPr lang="en-US" sz="2000" dirty="0"/>
              <a:t>-Revisiting ESCAPE screen with staff and discussing better strategies for assessing mental health/suicide on the pediatric population. </a:t>
            </a:r>
          </a:p>
        </p:txBody>
      </p:sp>
    </p:spTree>
    <p:extLst>
      <p:ext uri="{BB962C8B-B14F-4D97-AF65-F5344CB8AC3E}">
        <p14:creationId xmlns:p14="http://schemas.microsoft.com/office/powerpoint/2010/main" val="862097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dirty="0"/>
          </a:p>
          <a:p>
            <a:endParaRPr lang="en-US" dirty="0"/>
          </a:p>
          <a:p>
            <a:endParaRPr lang="en-US" dirty="0"/>
          </a:p>
          <a:p>
            <a:endParaRPr lang="en-US" dirty="0"/>
          </a:p>
        </p:txBody>
      </p:sp>
      <p:sp>
        <p:nvSpPr>
          <p:cNvPr id="4" name="Text Placeholder 3"/>
          <p:cNvSpPr>
            <a:spLocks noGrp="1"/>
          </p:cNvSpPr>
          <p:nvPr>
            <p:ph type="body" sz="quarter" idx="10"/>
          </p:nvPr>
        </p:nvSpPr>
        <p:spPr/>
        <p:txBody>
          <a:bodyPr/>
          <a:lstStyle/>
          <a:p>
            <a:r>
              <a:rPr lang="en-US" dirty="0"/>
              <a:t>Ascension Franklin</a:t>
            </a:r>
          </a:p>
          <a:p>
            <a:endParaRPr lang="en-US" dirty="0"/>
          </a:p>
        </p:txBody>
      </p:sp>
      <p:sp>
        <p:nvSpPr>
          <p:cNvPr id="5" name="Title 4"/>
          <p:cNvSpPr>
            <a:spLocks noGrp="1"/>
          </p:cNvSpPr>
          <p:nvPr>
            <p:ph type="title"/>
          </p:nvPr>
        </p:nvSpPr>
        <p:spPr/>
        <p:txBody>
          <a:bodyPr/>
          <a:lstStyle/>
          <a:p>
            <a:r>
              <a:rPr lang="en-US" sz="2800" dirty="0"/>
              <a:t>Pediatric Readiness</a:t>
            </a:r>
          </a:p>
        </p:txBody>
      </p:sp>
      <p:pic>
        <p:nvPicPr>
          <p:cNvPr id="6" name="Picture Placeholder 9"/>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22955"/>
          <a:stretch/>
        </p:blipFill>
        <p:spPr/>
      </p:pic>
    </p:spTree>
    <p:extLst>
      <p:ext uri="{BB962C8B-B14F-4D97-AF65-F5344CB8AC3E}">
        <p14:creationId xmlns:p14="http://schemas.microsoft.com/office/powerpoint/2010/main" val="2008599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059" y="857250"/>
            <a:ext cx="6400800" cy="1630574"/>
          </a:xfrm>
        </p:spPr>
        <p:txBody>
          <a:bodyPr>
            <a:normAutofit/>
          </a:bodyPr>
          <a:lstStyle/>
          <a:p>
            <a:pPr algn="ctr"/>
            <a:r>
              <a:rPr lang="en-US" dirty="0"/>
              <a:t>Pediatric readiness quality collaborative data </a:t>
            </a:r>
          </a:p>
        </p:txBody>
      </p:sp>
      <p:sp>
        <p:nvSpPr>
          <p:cNvPr id="5" name="TextBox 4"/>
          <p:cNvSpPr txBox="1"/>
          <p:nvPr/>
        </p:nvSpPr>
        <p:spPr>
          <a:xfrm>
            <a:off x="3706092" y="4960860"/>
            <a:ext cx="4042064" cy="553998"/>
          </a:xfrm>
          <a:prstGeom prst="rect">
            <a:avLst/>
          </a:prstGeom>
          <a:noFill/>
        </p:spPr>
        <p:txBody>
          <a:bodyPr wrap="square" rtlCol="0">
            <a:spAutoFit/>
          </a:bodyPr>
          <a:lstStyle/>
          <a:p>
            <a:pPr defTabSz="457200"/>
            <a:r>
              <a:rPr lang="en-US" sz="1500" dirty="0">
                <a:solidFill>
                  <a:prstClr val="white"/>
                </a:solidFill>
                <a:latin typeface="Century Gothic" panose="020B0502020202020204"/>
              </a:rPr>
              <a:t>Ensuring Emergency Care for All Children</a:t>
            </a:r>
          </a:p>
          <a:p>
            <a:pPr defTabSz="457200"/>
            <a:r>
              <a:rPr lang="en-US" sz="1500" dirty="0">
                <a:solidFill>
                  <a:prstClr val="white"/>
                </a:solidFill>
                <a:latin typeface="Century Gothic" panose="020B0502020202020204"/>
              </a:rPr>
              <a:t>			Ashley Vossekuil, RN BSN</a:t>
            </a:r>
          </a:p>
        </p:txBody>
      </p:sp>
      <p:pic>
        <p:nvPicPr>
          <p:cNvPr id="6" name="Content Placeholder 5"/>
          <p:cNvPicPr>
            <a:picLocks noGrp="1" noChangeAspect="1"/>
          </p:cNvPicPr>
          <p:nvPr>
            <p:ph idx="1"/>
          </p:nvPr>
        </p:nvPicPr>
        <p:blipFill>
          <a:blip r:embed="rId3"/>
          <a:stretch>
            <a:fillRect/>
          </a:stretch>
        </p:blipFill>
        <p:spPr>
          <a:xfrm>
            <a:off x="2380060" y="2263002"/>
            <a:ext cx="6911415" cy="2303805"/>
          </a:xfrm>
          <a:prstGeom prst="rect">
            <a:avLst/>
          </a:prstGeom>
        </p:spPr>
      </p:pic>
    </p:spTree>
    <p:extLst>
      <p:ext uri="{BB962C8B-B14F-4D97-AF65-F5344CB8AC3E}">
        <p14:creationId xmlns:p14="http://schemas.microsoft.com/office/powerpoint/2010/main" val="3221481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31818" y="1106632"/>
            <a:ext cx="8780318" cy="923330"/>
          </a:xfrm>
          <a:prstGeom prst="rect">
            <a:avLst/>
          </a:prstGeom>
          <a:noFill/>
        </p:spPr>
        <p:txBody>
          <a:bodyPr wrap="square" rtlCol="0">
            <a:spAutoFit/>
          </a:bodyPr>
          <a:lstStyle/>
          <a:p>
            <a:pPr defTabSz="457200"/>
            <a:r>
              <a:rPr lang="en-US" sz="2700" b="1" u="sng" dirty="0">
                <a:solidFill>
                  <a:srgbClr val="FF0000"/>
                </a:solidFill>
                <a:latin typeface="Century Gothic" panose="020B0502020202020204"/>
              </a:rPr>
              <a:t>PDSA Cycle # 1- Obtain Full set of Vital signs on every pediatric patient in the month of November </a:t>
            </a:r>
          </a:p>
        </p:txBody>
      </p:sp>
      <p:sp>
        <p:nvSpPr>
          <p:cNvPr id="6" name="TextBox 5"/>
          <p:cNvSpPr txBox="1"/>
          <p:nvPr/>
        </p:nvSpPr>
        <p:spPr>
          <a:xfrm>
            <a:off x="1908465" y="2145722"/>
            <a:ext cx="7096991" cy="3416320"/>
          </a:xfrm>
          <a:prstGeom prst="rect">
            <a:avLst/>
          </a:prstGeom>
          <a:noFill/>
        </p:spPr>
        <p:txBody>
          <a:bodyPr wrap="square" rtlCol="0">
            <a:spAutoFit/>
          </a:bodyPr>
          <a:lstStyle/>
          <a:p>
            <a:pPr defTabSz="457200"/>
            <a:r>
              <a:rPr lang="en-US" sz="1350" b="1" u="sng" dirty="0">
                <a:solidFill>
                  <a:prstClr val="white"/>
                </a:solidFill>
                <a:latin typeface="Century Gothic" panose="020B0502020202020204"/>
              </a:rPr>
              <a:t>Summary after our chart audits: </a:t>
            </a:r>
          </a:p>
          <a:p>
            <a:pPr defTabSz="457200"/>
            <a:endParaRPr lang="en-US" sz="1350" b="1" u="sng" dirty="0">
              <a:solidFill>
                <a:prstClr val="white"/>
              </a:solidFill>
              <a:latin typeface="Century Gothic" panose="020B0502020202020204"/>
            </a:endParaRPr>
          </a:p>
          <a:p>
            <a:pPr marL="214313" indent="-214313" defTabSz="457200">
              <a:buFontTx/>
              <a:buChar char="-"/>
            </a:pPr>
            <a:r>
              <a:rPr lang="en-US" sz="1350" dirty="0">
                <a:solidFill>
                  <a:prstClr val="white"/>
                </a:solidFill>
                <a:latin typeface="Century Gothic" panose="020B0502020202020204"/>
              </a:rPr>
              <a:t>80%  of chart did obtain a full set of vital signs. </a:t>
            </a:r>
          </a:p>
          <a:p>
            <a:pPr marL="214313" indent="-214313" defTabSz="457200">
              <a:buFontTx/>
              <a:buChar char="-"/>
            </a:pPr>
            <a:r>
              <a:rPr lang="en-US" sz="1350" dirty="0">
                <a:solidFill>
                  <a:prstClr val="white"/>
                </a:solidFill>
                <a:latin typeface="Century Gothic" panose="020B0502020202020204"/>
              </a:rPr>
              <a:t>Blood pressure and Pain scale were the two missed documented vital signs. </a:t>
            </a:r>
          </a:p>
          <a:p>
            <a:pPr marL="214313" indent="-214313" defTabSz="457200">
              <a:buFontTx/>
              <a:buChar char="-"/>
            </a:pPr>
            <a:endParaRPr lang="en-US" sz="1350" dirty="0">
              <a:solidFill>
                <a:prstClr val="white"/>
              </a:solidFill>
              <a:latin typeface="Century Gothic" panose="020B0502020202020204"/>
            </a:endParaRPr>
          </a:p>
          <a:p>
            <a:pPr defTabSz="457200"/>
            <a:r>
              <a:rPr lang="en-US" sz="1350" b="1" u="sng" dirty="0">
                <a:solidFill>
                  <a:prstClr val="white"/>
                </a:solidFill>
                <a:latin typeface="Century Gothic" panose="020B0502020202020204"/>
              </a:rPr>
              <a:t>Barriers</a:t>
            </a:r>
            <a:r>
              <a:rPr lang="en-US" sz="1350" u="sng" dirty="0">
                <a:solidFill>
                  <a:prstClr val="white"/>
                </a:solidFill>
                <a:latin typeface="Century Gothic" panose="020B0502020202020204"/>
              </a:rPr>
              <a:t> </a:t>
            </a:r>
          </a:p>
          <a:p>
            <a:pPr defTabSz="457200"/>
            <a:r>
              <a:rPr lang="en-US" sz="1350" dirty="0">
                <a:solidFill>
                  <a:prstClr val="white"/>
                </a:solidFill>
                <a:latin typeface="Century Gothic" panose="020B0502020202020204"/>
              </a:rPr>
              <a:t>-Staff expressed it was difficulty to obtain a blood pressure on the younger     </a:t>
            </a:r>
          </a:p>
          <a:p>
            <a:pPr defTabSz="457200"/>
            <a:r>
              <a:rPr lang="en-US" sz="1350" dirty="0">
                <a:solidFill>
                  <a:prstClr val="white"/>
                </a:solidFill>
                <a:latin typeface="Century Gothic" panose="020B0502020202020204"/>
              </a:rPr>
              <a:t>pediatric patients and to assess pain.</a:t>
            </a:r>
          </a:p>
          <a:p>
            <a:pPr defTabSz="457200"/>
            <a:endParaRPr lang="en-US" sz="1350" dirty="0">
              <a:solidFill>
                <a:prstClr val="white"/>
              </a:solidFill>
              <a:latin typeface="Century Gothic" panose="020B0502020202020204"/>
            </a:endParaRPr>
          </a:p>
          <a:p>
            <a:pPr defTabSz="457200"/>
            <a:endParaRPr lang="en-US" sz="1350" dirty="0">
              <a:solidFill>
                <a:prstClr val="white"/>
              </a:solidFill>
              <a:latin typeface="Century Gothic" panose="020B0502020202020204"/>
            </a:endParaRPr>
          </a:p>
          <a:p>
            <a:pPr defTabSz="457200"/>
            <a:r>
              <a:rPr lang="en-US" sz="1350" b="1" u="sng" dirty="0">
                <a:solidFill>
                  <a:prstClr val="white"/>
                </a:solidFill>
                <a:latin typeface="Century Gothic" panose="020B0502020202020204"/>
              </a:rPr>
              <a:t>Workflow change after doing chart audits:</a:t>
            </a:r>
          </a:p>
          <a:p>
            <a:pPr marL="214313" indent="-214313" defTabSz="457200">
              <a:buFontTx/>
              <a:buChar char="-"/>
            </a:pPr>
            <a:r>
              <a:rPr lang="en-US" sz="1350" dirty="0">
                <a:solidFill>
                  <a:prstClr val="white"/>
                </a:solidFill>
                <a:latin typeface="Century Gothic" panose="020B0502020202020204"/>
              </a:rPr>
              <a:t>Education on abnormal vitals signs</a:t>
            </a:r>
          </a:p>
          <a:p>
            <a:pPr marL="214313" indent="-214313" defTabSz="457200">
              <a:buFontTx/>
              <a:buChar char="-"/>
            </a:pPr>
            <a:r>
              <a:rPr lang="en-US" sz="1350" dirty="0">
                <a:solidFill>
                  <a:prstClr val="white"/>
                </a:solidFill>
                <a:latin typeface="Century Gothic" panose="020B0502020202020204"/>
              </a:rPr>
              <a:t>Implemented abnormal vital signs worksheet that are easy assessable for staff</a:t>
            </a:r>
          </a:p>
          <a:p>
            <a:pPr marL="214313" indent="-214313" defTabSz="457200">
              <a:buFontTx/>
              <a:buChar char="-"/>
            </a:pPr>
            <a:r>
              <a:rPr lang="en-US" sz="1350" dirty="0">
                <a:solidFill>
                  <a:prstClr val="white"/>
                </a:solidFill>
                <a:latin typeface="Century Gothic" panose="020B0502020202020204"/>
              </a:rPr>
              <a:t>-Positive feedback from patients and clinics</a:t>
            </a:r>
          </a:p>
          <a:p>
            <a:pPr defTabSz="457200"/>
            <a:endParaRPr lang="en-US" sz="1350" dirty="0">
              <a:solidFill>
                <a:prstClr val="white"/>
              </a:solidFill>
              <a:latin typeface="Century Gothic" panose="020B0502020202020204"/>
            </a:endParaRPr>
          </a:p>
          <a:p>
            <a:pPr defTabSz="457200"/>
            <a:endParaRPr lang="en-US" sz="1350" dirty="0">
              <a:solidFill>
                <a:prstClr val="white"/>
              </a:solidFill>
              <a:latin typeface="Century Gothic" panose="020B0502020202020204"/>
            </a:endParaRPr>
          </a:p>
        </p:txBody>
      </p:sp>
    </p:spTree>
    <p:extLst>
      <p:ext uri="{BB962C8B-B14F-4D97-AF65-F5344CB8AC3E}">
        <p14:creationId xmlns:p14="http://schemas.microsoft.com/office/powerpoint/2010/main" val="1109264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0727" y="618260"/>
            <a:ext cx="2753592" cy="5309146"/>
          </a:xfrm>
          <a:prstGeom prst="rect">
            <a:avLst/>
          </a:prstGeom>
          <a:noFill/>
        </p:spPr>
        <p:txBody>
          <a:bodyPr wrap="square" rtlCol="0">
            <a:spAutoFit/>
          </a:bodyPr>
          <a:lstStyle/>
          <a:p>
            <a:pPr algn="ctr" defTabSz="457200"/>
            <a:endParaRPr lang="en-US" sz="3000" b="1" u="sng" dirty="0">
              <a:solidFill>
                <a:srgbClr val="FF0000"/>
              </a:solidFill>
              <a:latin typeface="Century Gothic" panose="020B0502020202020204"/>
            </a:endParaRPr>
          </a:p>
          <a:p>
            <a:pPr defTabSz="457200"/>
            <a:r>
              <a:rPr lang="en-US" sz="2100" b="1" dirty="0">
                <a:solidFill>
                  <a:prstClr val="white"/>
                </a:solidFill>
                <a:latin typeface="Century Gothic" panose="020B0502020202020204"/>
              </a:rPr>
              <a:t>     </a:t>
            </a:r>
            <a:r>
              <a:rPr lang="en-US" b="1" u="sng" dirty="0">
                <a:solidFill>
                  <a:srgbClr val="FF0000"/>
                </a:solidFill>
                <a:latin typeface="Century Gothic" panose="020B0502020202020204"/>
              </a:rPr>
              <a:t>PSDA cycle #2</a:t>
            </a:r>
          </a:p>
          <a:p>
            <a:pPr defTabSz="457200"/>
            <a:r>
              <a:rPr lang="en-US" b="1" dirty="0">
                <a:solidFill>
                  <a:prstClr val="white"/>
                </a:solidFill>
                <a:latin typeface="Century Gothic" panose="020B0502020202020204"/>
              </a:rPr>
              <a:t> Recognition of abnormal vital signs on any pediatric patient and informing the provider.  </a:t>
            </a:r>
          </a:p>
          <a:p>
            <a:pPr defTabSz="457200"/>
            <a:endParaRPr lang="en-US" b="1" dirty="0">
              <a:solidFill>
                <a:prstClr val="white"/>
              </a:solidFill>
              <a:latin typeface="Century Gothic" panose="020B0502020202020204"/>
            </a:endParaRPr>
          </a:p>
          <a:p>
            <a:pPr defTabSz="457200"/>
            <a:r>
              <a:rPr lang="en-US" b="1" dirty="0">
                <a:solidFill>
                  <a:prstClr val="white"/>
                </a:solidFill>
                <a:latin typeface="Century Gothic" panose="020B0502020202020204"/>
              </a:rPr>
              <a:t>After the triage nurse recognizes any abnormal vitals, they will need to inform the provider and document  that in a new query we made in  our computer database. </a:t>
            </a:r>
          </a:p>
          <a:p>
            <a:pPr defTabSz="457200"/>
            <a:endParaRPr lang="en-US" dirty="0">
              <a:solidFill>
                <a:prstClr val="white"/>
              </a:solidFill>
              <a:latin typeface="Century Gothic" panose="020B0502020202020204"/>
            </a:endParaRPr>
          </a:p>
        </p:txBody>
      </p:sp>
      <p:pic>
        <p:nvPicPr>
          <p:cNvPr id="2" name="Picture 1"/>
          <p:cNvPicPr>
            <a:picLocks noChangeAspect="1"/>
          </p:cNvPicPr>
          <p:nvPr/>
        </p:nvPicPr>
        <p:blipFill>
          <a:blip r:embed="rId3"/>
          <a:stretch>
            <a:fillRect/>
          </a:stretch>
        </p:blipFill>
        <p:spPr>
          <a:xfrm>
            <a:off x="1948698" y="1740479"/>
            <a:ext cx="4843882" cy="3221181"/>
          </a:xfrm>
          <a:prstGeom prst="rect">
            <a:avLst/>
          </a:prstGeom>
        </p:spPr>
      </p:pic>
    </p:spTree>
    <p:extLst>
      <p:ext uri="{BB962C8B-B14F-4D97-AF65-F5344CB8AC3E}">
        <p14:creationId xmlns:p14="http://schemas.microsoft.com/office/powerpoint/2010/main" val="1779942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1008" y="1841990"/>
            <a:ext cx="6734908" cy="4247317"/>
          </a:xfrm>
          <a:prstGeom prst="rect">
            <a:avLst/>
          </a:prstGeom>
          <a:noFill/>
        </p:spPr>
        <p:txBody>
          <a:bodyPr wrap="square" rtlCol="0">
            <a:spAutoFit/>
          </a:bodyPr>
          <a:lstStyle/>
          <a:p>
            <a:pPr algn="ctr" defTabSz="457200"/>
            <a:r>
              <a:rPr lang="en-US" b="1" u="sng" dirty="0">
                <a:solidFill>
                  <a:srgbClr val="FF0000"/>
                </a:solidFill>
                <a:latin typeface="Century Gothic" panose="020B0502020202020204"/>
              </a:rPr>
              <a:t>What do we need our staff to do? </a:t>
            </a:r>
          </a:p>
          <a:p>
            <a:pPr algn="ctr" defTabSz="457200"/>
            <a:endParaRPr lang="en-US" b="1" u="sng" dirty="0">
              <a:solidFill>
                <a:srgbClr val="FF0000"/>
              </a:solidFill>
              <a:latin typeface="Century Gothic" panose="020B0502020202020204"/>
            </a:endParaRPr>
          </a:p>
          <a:p>
            <a:pPr defTabSz="457200"/>
            <a:r>
              <a:rPr lang="en-US" sz="1350" dirty="0">
                <a:solidFill>
                  <a:prstClr val="white"/>
                </a:solidFill>
                <a:latin typeface="Century Gothic" panose="020B0502020202020204"/>
              </a:rPr>
              <a:t>Still need staff to obtain a full set of vitals on every pediatric patient that is 3- 17 years of age, during the triage assessment.  </a:t>
            </a:r>
          </a:p>
          <a:p>
            <a:pPr defTabSz="457200"/>
            <a:endParaRPr lang="en-US" sz="1500" dirty="0">
              <a:solidFill>
                <a:prstClr val="white"/>
              </a:solidFill>
              <a:latin typeface="Century Gothic" panose="020B0502020202020204"/>
            </a:endParaRPr>
          </a:p>
          <a:p>
            <a:pPr defTabSz="457200"/>
            <a:r>
              <a:rPr lang="en-US" sz="1500" dirty="0">
                <a:solidFill>
                  <a:prstClr val="white"/>
                </a:solidFill>
                <a:latin typeface="Century Gothic" panose="020B0502020202020204"/>
              </a:rPr>
              <a:t>This still includes doing vital signs on pediatric patient regardless if they 	are ER, URC, or fast-track.  </a:t>
            </a:r>
          </a:p>
          <a:p>
            <a:pPr defTabSz="457200"/>
            <a:endParaRPr lang="en-US" sz="1500" dirty="0">
              <a:solidFill>
                <a:prstClr val="white"/>
              </a:solidFill>
              <a:latin typeface="Century Gothic" panose="020B0502020202020204"/>
            </a:endParaRPr>
          </a:p>
          <a:p>
            <a:pPr defTabSz="457200"/>
            <a:r>
              <a:rPr lang="en-US" sz="1500" dirty="0">
                <a:solidFill>
                  <a:prstClr val="white"/>
                </a:solidFill>
                <a:latin typeface="Century Gothic" panose="020B0502020202020204"/>
              </a:rPr>
              <a:t>Standard set of vital signs include:</a:t>
            </a:r>
          </a:p>
          <a:p>
            <a:pPr defTabSz="457200"/>
            <a:endParaRPr lang="en-US" sz="1500" dirty="0">
              <a:solidFill>
                <a:prstClr val="white"/>
              </a:solidFill>
              <a:latin typeface="Century Gothic" panose="020B0502020202020204"/>
            </a:endParaRPr>
          </a:p>
          <a:p>
            <a:pPr algn="ctr" defTabSz="457200"/>
            <a:r>
              <a:rPr lang="en-US" sz="1500" b="1" dirty="0">
                <a:solidFill>
                  <a:prstClr val="white"/>
                </a:solidFill>
                <a:latin typeface="Century Gothic" panose="020B0502020202020204"/>
              </a:rPr>
              <a:t>Temperature</a:t>
            </a:r>
          </a:p>
          <a:p>
            <a:pPr algn="ctr" defTabSz="457200"/>
            <a:r>
              <a:rPr lang="en-US" sz="1500" b="1" dirty="0">
                <a:solidFill>
                  <a:prstClr val="white"/>
                </a:solidFill>
                <a:latin typeface="Century Gothic" panose="020B0502020202020204"/>
              </a:rPr>
              <a:t>Heart Rate</a:t>
            </a:r>
          </a:p>
          <a:p>
            <a:pPr algn="ctr" defTabSz="457200"/>
            <a:r>
              <a:rPr lang="en-US" sz="1500" b="1" dirty="0">
                <a:solidFill>
                  <a:prstClr val="white"/>
                </a:solidFill>
                <a:latin typeface="Century Gothic" panose="020B0502020202020204"/>
              </a:rPr>
              <a:t>Respiratory Rate</a:t>
            </a:r>
          </a:p>
          <a:p>
            <a:pPr algn="ctr" defTabSz="457200"/>
            <a:r>
              <a:rPr lang="en-US" sz="1500" b="1" dirty="0">
                <a:solidFill>
                  <a:prstClr val="white"/>
                </a:solidFill>
                <a:latin typeface="Century Gothic" panose="020B0502020202020204"/>
              </a:rPr>
              <a:t>Pulse Oximetry</a:t>
            </a:r>
          </a:p>
          <a:p>
            <a:pPr algn="ctr" defTabSz="457200"/>
            <a:r>
              <a:rPr lang="en-US" sz="1500" b="1" dirty="0">
                <a:solidFill>
                  <a:prstClr val="white"/>
                </a:solidFill>
                <a:latin typeface="Century Gothic" panose="020B0502020202020204"/>
              </a:rPr>
              <a:t>Blood Pressure</a:t>
            </a:r>
          </a:p>
          <a:p>
            <a:pPr algn="ctr" defTabSz="457200"/>
            <a:r>
              <a:rPr lang="en-US" sz="1500" b="1" dirty="0">
                <a:solidFill>
                  <a:prstClr val="white"/>
                </a:solidFill>
                <a:latin typeface="Century Gothic" panose="020B0502020202020204"/>
              </a:rPr>
              <a:t>Pain</a:t>
            </a:r>
          </a:p>
          <a:p>
            <a:pPr defTabSz="457200"/>
            <a:endParaRPr lang="en-US" sz="1350" dirty="0">
              <a:solidFill>
                <a:prstClr val="white"/>
              </a:solidFill>
              <a:latin typeface="Century Gothic" panose="020B0502020202020204"/>
            </a:endParaRPr>
          </a:p>
          <a:p>
            <a:pPr defTabSz="457200"/>
            <a:endParaRPr lang="en-US" sz="1350" dirty="0">
              <a:solidFill>
                <a:prstClr val="white"/>
              </a:solidFill>
              <a:latin typeface="Century Gothic" panose="020B0502020202020204"/>
            </a:endParaRPr>
          </a:p>
        </p:txBody>
      </p:sp>
      <p:pic>
        <p:nvPicPr>
          <p:cNvPr id="4" name="Picture 3"/>
          <p:cNvPicPr>
            <a:picLocks noChangeAspect="1"/>
          </p:cNvPicPr>
          <p:nvPr/>
        </p:nvPicPr>
        <p:blipFill>
          <a:blip r:embed="rId3"/>
          <a:stretch>
            <a:fillRect/>
          </a:stretch>
        </p:blipFill>
        <p:spPr>
          <a:xfrm>
            <a:off x="7152021" y="3591183"/>
            <a:ext cx="3202977" cy="1994072"/>
          </a:xfrm>
          <a:prstGeom prst="rect">
            <a:avLst/>
          </a:prstGeom>
        </p:spPr>
      </p:pic>
      <p:sp>
        <p:nvSpPr>
          <p:cNvPr id="5" name="TextBox 4"/>
          <p:cNvSpPr txBox="1"/>
          <p:nvPr/>
        </p:nvSpPr>
        <p:spPr>
          <a:xfrm>
            <a:off x="2282536" y="1148194"/>
            <a:ext cx="7585364" cy="738664"/>
          </a:xfrm>
          <a:prstGeom prst="rect">
            <a:avLst/>
          </a:prstGeom>
          <a:noFill/>
        </p:spPr>
        <p:txBody>
          <a:bodyPr wrap="square" rtlCol="0">
            <a:spAutoFit/>
          </a:bodyPr>
          <a:lstStyle/>
          <a:p>
            <a:pPr algn="ctr" defTabSz="457200"/>
            <a:r>
              <a:rPr lang="en-US" sz="2100" dirty="0">
                <a:solidFill>
                  <a:prstClr val="white"/>
                </a:solidFill>
                <a:latin typeface="Century Gothic" panose="020B0502020202020204"/>
              </a:rPr>
              <a:t># 2  PDSA cycle= Recognition of abnormal vital signs/ informing the provider</a:t>
            </a:r>
          </a:p>
        </p:txBody>
      </p:sp>
    </p:spTree>
    <p:extLst>
      <p:ext uri="{BB962C8B-B14F-4D97-AF65-F5344CB8AC3E}">
        <p14:creationId xmlns:p14="http://schemas.microsoft.com/office/powerpoint/2010/main" val="1301408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103414"/>
            <a:ext cx="9247908" cy="369332"/>
          </a:xfrm>
          <a:prstGeom prst="rect">
            <a:avLst/>
          </a:prstGeom>
          <a:noFill/>
        </p:spPr>
        <p:txBody>
          <a:bodyPr wrap="square" rtlCol="0">
            <a:spAutoFit/>
          </a:bodyPr>
          <a:lstStyle/>
          <a:p>
            <a:pPr algn="ctr" defTabSz="457200"/>
            <a:r>
              <a:rPr lang="en-US" b="1" dirty="0">
                <a:solidFill>
                  <a:srgbClr val="FF0000"/>
                </a:solidFill>
                <a:latin typeface="Century Gothic" panose="020B0502020202020204"/>
              </a:rPr>
              <a:t>These are guidelines that our nurses use when recognize any abnormal vital signs:  </a:t>
            </a:r>
          </a:p>
        </p:txBody>
      </p:sp>
      <p:sp>
        <p:nvSpPr>
          <p:cNvPr id="6" name="TextBox 5"/>
          <p:cNvSpPr txBox="1"/>
          <p:nvPr/>
        </p:nvSpPr>
        <p:spPr>
          <a:xfrm>
            <a:off x="2625438" y="4892756"/>
            <a:ext cx="6182591" cy="1131079"/>
          </a:xfrm>
          <a:prstGeom prst="rect">
            <a:avLst/>
          </a:prstGeom>
          <a:noFill/>
        </p:spPr>
        <p:txBody>
          <a:bodyPr wrap="square" rtlCol="0">
            <a:spAutoFit/>
          </a:bodyPr>
          <a:lstStyle/>
          <a:p>
            <a:pPr defTabSz="457200"/>
            <a:r>
              <a:rPr lang="en-US" sz="1350" b="1" u="sng" dirty="0">
                <a:solidFill>
                  <a:prstClr val="black"/>
                </a:solidFill>
                <a:latin typeface="Century Gothic" panose="020B0502020202020204"/>
              </a:rPr>
              <a:t>Temperature</a:t>
            </a:r>
            <a:r>
              <a:rPr lang="en-US" sz="1350" b="1" dirty="0">
                <a:solidFill>
                  <a:prstClr val="black"/>
                </a:solidFill>
                <a:latin typeface="Century Gothic" panose="020B0502020202020204"/>
              </a:rPr>
              <a:t>:  Contact MD if the following</a:t>
            </a:r>
          </a:p>
          <a:p>
            <a:pPr defTabSz="457200"/>
            <a:r>
              <a:rPr lang="en-US" sz="1350" b="1" dirty="0">
                <a:solidFill>
                  <a:prstClr val="black"/>
                </a:solidFill>
                <a:latin typeface="Century Gothic" panose="020B0502020202020204"/>
              </a:rPr>
              <a:t>			     3 year and under and is greater than 100.4</a:t>
            </a:r>
          </a:p>
          <a:p>
            <a:pPr defTabSz="457200"/>
            <a:r>
              <a:rPr lang="en-US" sz="1350" b="1" dirty="0">
                <a:solidFill>
                  <a:prstClr val="black"/>
                </a:solidFill>
                <a:latin typeface="Century Gothic" panose="020B0502020202020204"/>
              </a:rPr>
              <a:t>			     3 years and older  and is greater than 101</a:t>
            </a:r>
          </a:p>
          <a:p>
            <a:pPr defTabSz="457200"/>
            <a:endParaRPr lang="en-US" sz="1350" b="1" dirty="0">
              <a:solidFill>
                <a:prstClr val="black"/>
              </a:solidFill>
              <a:latin typeface="Century Gothic" panose="020B0502020202020204"/>
            </a:endParaRPr>
          </a:p>
          <a:p>
            <a:pPr defTabSz="457200"/>
            <a:r>
              <a:rPr lang="en-US" sz="1350" b="1" dirty="0">
                <a:solidFill>
                  <a:prstClr val="black"/>
                </a:solidFill>
                <a:latin typeface="Century Gothic" panose="020B0502020202020204"/>
              </a:rPr>
              <a:t>Contact MD  if Pulse oxygen sat  is lower than 94%.  </a:t>
            </a:r>
          </a:p>
        </p:txBody>
      </p:sp>
      <p:pic>
        <p:nvPicPr>
          <p:cNvPr id="7" name="Picture 6"/>
          <p:cNvPicPr>
            <a:picLocks noChangeAspect="1"/>
          </p:cNvPicPr>
          <p:nvPr/>
        </p:nvPicPr>
        <p:blipFill>
          <a:blip r:embed="rId3"/>
          <a:stretch>
            <a:fillRect/>
          </a:stretch>
        </p:blipFill>
        <p:spPr>
          <a:xfrm>
            <a:off x="3664529" y="1689502"/>
            <a:ext cx="4094019" cy="3069824"/>
          </a:xfrm>
          <a:prstGeom prst="rect">
            <a:avLst/>
          </a:prstGeom>
        </p:spPr>
      </p:pic>
    </p:spTree>
    <p:extLst>
      <p:ext uri="{BB962C8B-B14F-4D97-AF65-F5344CB8AC3E}">
        <p14:creationId xmlns:p14="http://schemas.microsoft.com/office/powerpoint/2010/main" val="3954119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787" y="1581992"/>
            <a:ext cx="10896600" cy="3489767"/>
          </a:xfrm>
        </p:spPr>
        <p:txBody>
          <a:bodyPr>
            <a:noAutofit/>
          </a:bodyPr>
          <a:lstStyle/>
          <a:p>
            <a:r>
              <a:rPr lang="en-US" sz="1800" dirty="0">
                <a:solidFill>
                  <a:schemeClr val="accent4">
                    <a:lumMod val="50000"/>
                  </a:schemeClr>
                </a:solidFill>
              </a:rPr>
              <a:t>Note Faculty/Speakers and Planners for this learning session:</a:t>
            </a:r>
          </a:p>
          <a:p>
            <a:r>
              <a:rPr lang="en-US" dirty="0">
                <a:solidFill>
                  <a:srgbClr val="154C93"/>
                </a:solidFill>
              </a:rPr>
              <a:t>	Kate Remick, MD</a:t>
            </a:r>
          </a:p>
          <a:p>
            <a:r>
              <a:rPr lang="en-US" dirty="0">
                <a:solidFill>
                  <a:srgbClr val="154C93"/>
                </a:solidFill>
              </a:rPr>
              <a:t>	Diana Fendya, MSN (R), RN</a:t>
            </a:r>
          </a:p>
          <a:p>
            <a:r>
              <a:rPr lang="en-US" dirty="0">
                <a:solidFill>
                  <a:srgbClr val="154C93"/>
                </a:solidFill>
              </a:rPr>
              <a:t>	Meredith Rodriguez, PhD</a:t>
            </a:r>
          </a:p>
          <a:p>
            <a:r>
              <a:rPr lang="en-US" dirty="0">
                <a:solidFill>
                  <a:srgbClr val="154C93"/>
                </a:solidFill>
              </a:rPr>
              <a:t>	Krystle Bartley, MA</a:t>
            </a:r>
          </a:p>
          <a:p>
            <a:r>
              <a:rPr lang="en-US" sz="1800" dirty="0">
                <a:solidFill>
                  <a:schemeClr val="accent4">
                    <a:lumMod val="50000"/>
                  </a:schemeClr>
                </a:solidFill>
              </a:rPr>
              <a:t>have no conflicts of interest. Additionally, no commercial support has been received for this activity. </a:t>
            </a:r>
          </a:p>
          <a:p>
            <a:r>
              <a:rPr lang="en-US" sz="1800" dirty="0">
                <a:solidFill>
                  <a:schemeClr val="accent4">
                    <a:lumMod val="50000"/>
                  </a:schemeClr>
                </a:solidFill>
              </a:rPr>
              <a:t>Should participants detect any bias in this presentation please note such on the evaluation or reach out to Diana Fendya, nurse planner for continuing education.</a:t>
            </a:r>
          </a:p>
          <a:p>
            <a:pPr algn="just"/>
            <a:endParaRPr lang="en-US" sz="600" dirty="0"/>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598980-D22C-4904-9F8F-3DB09B2ECD84}" type="slidenum">
              <a:rPr kumimoji="0" lang="en-US" sz="1200" b="1" i="0" u="none" strike="noStrike" kern="1200" cap="none" spc="0" normalizeH="0" baseline="0" noProof="0" smtClean="0">
                <a:ln>
                  <a:noFill/>
                </a:ln>
                <a:solidFill>
                  <a:srgbClr val="4D4D4D"/>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4D4D4D"/>
              </a:solidFill>
              <a:effectLst/>
              <a:uLnTx/>
              <a:uFillTx/>
              <a:latin typeface="Arial"/>
              <a:ea typeface="+mn-ea"/>
              <a:cs typeface="+mn-cs"/>
            </a:endParaRPr>
          </a:p>
        </p:txBody>
      </p:sp>
      <p:sp>
        <p:nvSpPr>
          <p:cNvPr id="8" name="Rectangle 1">
            <a:extLst>
              <a:ext uri="{FF2B5EF4-FFF2-40B4-BE49-F238E27FC236}">
                <a16:creationId xmlns:a16="http://schemas.microsoft.com/office/drawing/2014/main" id="{A8F7E0DF-86BA-D643-9612-6723D4451417}"/>
              </a:ext>
            </a:extLst>
          </p:cNvPr>
          <p:cNvSpPr>
            <a:spLocks noGrp="1"/>
          </p:cNvSpPr>
          <p:nvPr>
            <p:ph type="title"/>
          </p:nvPr>
        </p:nvSpPr>
        <p:spPr>
          <a:xfrm>
            <a:off x="83924" y="324071"/>
            <a:ext cx="9065710" cy="675926"/>
          </a:xfrm>
        </p:spPr>
        <p:txBody>
          <a:bodyPr/>
          <a:lstStyle/>
          <a:p>
            <a:r>
              <a:rPr lang="en-US" sz="3600" b="0" dirty="0"/>
              <a:t>LEARNING SESSION DISCLOSURES</a:t>
            </a:r>
            <a:endParaRPr lang="en-US" sz="3600" dirty="0"/>
          </a:p>
        </p:txBody>
      </p:sp>
      <p:pic>
        <p:nvPicPr>
          <p:cNvPr id="6" name="Picture 5">
            <a:extLst>
              <a:ext uri="{FF2B5EF4-FFF2-40B4-BE49-F238E27FC236}">
                <a16:creationId xmlns:a16="http://schemas.microsoft.com/office/drawing/2014/main" id="{82B2A63E-5B4F-A549-ACA9-CEE577DDB937}"/>
              </a:ext>
            </a:extLst>
          </p:cNvPr>
          <p:cNvPicPr>
            <a:picLocks noChangeAspect="1"/>
          </p:cNvPicPr>
          <p:nvPr/>
        </p:nvPicPr>
        <p:blipFill>
          <a:blip r:embed="rId3"/>
          <a:stretch>
            <a:fillRect/>
          </a:stretch>
        </p:blipFill>
        <p:spPr>
          <a:xfrm>
            <a:off x="9787807" y="5775767"/>
            <a:ext cx="2192562" cy="967654"/>
          </a:xfrm>
          <a:prstGeom prst="rect">
            <a:avLst/>
          </a:prstGeom>
        </p:spPr>
      </p:pic>
    </p:spTree>
    <p:extLst>
      <p:ext uri="{BB962C8B-B14F-4D97-AF65-F5344CB8AC3E}">
        <p14:creationId xmlns:p14="http://schemas.microsoft.com/office/powerpoint/2010/main" val="3400648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3938" y="1356015"/>
            <a:ext cx="7169727" cy="1200329"/>
          </a:xfrm>
          <a:prstGeom prst="rect">
            <a:avLst/>
          </a:prstGeom>
          <a:noFill/>
        </p:spPr>
        <p:txBody>
          <a:bodyPr wrap="square" rtlCol="0">
            <a:spAutoFit/>
          </a:bodyPr>
          <a:lstStyle/>
          <a:p>
            <a:pPr defTabSz="457200"/>
            <a:endParaRPr lang="en-US" dirty="0">
              <a:solidFill>
                <a:prstClr val="white"/>
              </a:solidFill>
              <a:latin typeface="Century Gothic" panose="020B0502020202020204"/>
            </a:endParaRPr>
          </a:p>
          <a:p>
            <a:pPr defTabSz="457200"/>
            <a:endParaRPr lang="en-US" sz="1350" dirty="0">
              <a:solidFill>
                <a:prstClr val="white"/>
              </a:solidFill>
              <a:latin typeface="Century Gothic" panose="020B0502020202020204"/>
            </a:endParaRPr>
          </a:p>
          <a:p>
            <a:pPr defTabSz="457200"/>
            <a:endParaRPr lang="en-US" sz="1350" dirty="0">
              <a:solidFill>
                <a:prstClr val="white"/>
              </a:solidFill>
              <a:latin typeface="Century Gothic" panose="020B0502020202020204"/>
            </a:endParaRPr>
          </a:p>
          <a:p>
            <a:pPr defTabSz="457200"/>
            <a:endParaRPr lang="en-US" sz="1350" dirty="0">
              <a:solidFill>
                <a:prstClr val="white"/>
              </a:solidFill>
              <a:latin typeface="Century Gothic" panose="020B0502020202020204"/>
            </a:endParaRPr>
          </a:p>
          <a:p>
            <a:pPr defTabSz="457200"/>
            <a:r>
              <a:rPr lang="en-US" sz="1350" dirty="0">
                <a:solidFill>
                  <a:prstClr val="white"/>
                </a:solidFill>
                <a:latin typeface="Century Gothic" panose="020B0502020202020204"/>
              </a:rPr>
              <a:t> </a:t>
            </a:r>
          </a:p>
        </p:txBody>
      </p:sp>
      <p:sp>
        <p:nvSpPr>
          <p:cNvPr id="7" name="TextBox 6"/>
          <p:cNvSpPr txBox="1"/>
          <p:nvPr/>
        </p:nvSpPr>
        <p:spPr>
          <a:xfrm>
            <a:off x="2407228" y="5003224"/>
            <a:ext cx="7013864" cy="715581"/>
          </a:xfrm>
          <a:prstGeom prst="rect">
            <a:avLst/>
          </a:prstGeom>
          <a:noFill/>
        </p:spPr>
        <p:txBody>
          <a:bodyPr wrap="square" rtlCol="0">
            <a:spAutoFit/>
          </a:bodyPr>
          <a:lstStyle/>
          <a:p>
            <a:pPr defTabSz="457200"/>
            <a:r>
              <a:rPr lang="en-US" sz="1350" dirty="0">
                <a:solidFill>
                  <a:prstClr val="white"/>
                </a:solidFill>
                <a:latin typeface="Century Gothic" panose="020B0502020202020204"/>
              </a:rPr>
              <a:t>This new query was added to our computer database, for our staff to have an easy and fast way to document that they notified the provider. They will only check this box if there is an abnormal vital sign and have notified the provider.   </a:t>
            </a:r>
          </a:p>
        </p:txBody>
      </p:sp>
      <p:sp>
        <p:nvSpPr>
          <p:cNvPr id="8" name="Rectangle 7"/>
          <p:cNvSpPr/>
          <p:nvPr/>
        </p:nvSpPr>
        <p:spPr>
          <a:xfrm>
            <a:off x="1524000" y="925927"/>
            <a:ext cx="9068830" cy="415498"/>
          </a:xfrm>
          <a:prstGeom prst="rect">
            <a:avLst/>
          </a:prstGeom>
        </p:spPr>
        <p:txBody>
          <a:bodyPr wrap="square">
            <a:spAutoFit/>
          </a:bodyPr>
          <a:lstStyle/>
          <a:p>
            <a:pPr algn="ctr" defTabSz="457200"/>
            <a:r>
              <a:rPr lang="en-US" sz="2100" b="1" u="sng" dirty="0">
                <a:solidFill>
                  <a:srgbClr val="FF0000"/>
                </a:solidFill>
                <a:latin typeface="Century Gothic" panose="020B0502020202020204"/>
              </a:rPr>
              <a:t>Documentation that the Provider was notified of abnormal vital signs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938" y="1356013"/>
            <a:ext cx="7640039" cy="3532910"/>
          </a:xfrm>
          <a:prstGeom prst="rect">
            <a:avLst/>
          </a:prstGeom>
        </p:spPr>
      </p:pic>
      <p:sp>
        <p:nvSpPr>
          <p:cNvPr id="10" name="Right Arrow 9"/>
          <p:cNvSpPr/>
          <p:nvPr/>
        </p:nvSpPr>
        <p:spPr>
          <a:xfrm>
            <a:off x="1877292" y="4615643"/>
            <a:ext cx="935182" cy="1381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dirty="0">
              <a:solidFill>
                <a:prstClr val="white"/>
              </a:solidFill>
              <a:latin typeface="Century Gothic" panose="020B0502020202020204"/>
            </a:endParaRPr>
          </a:p>
        </p:txBody>
      </p:sp>
    </p:spTree>
    <p:extLst>
      <p:ext uri="{BB962C8B-B14F-4D97-AF65-F5344CB8AC3E}">
        <p14:creationId xmlns:p14="http://schemas.microsoft.com/office/powerpoint/2010/main" val="1126027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1251" y="1059734"/>
            <a:ext cx="3876932" cy="4108817"/>
          </a:xfrm>
          <a:prstGeom prst="rect">
            <a:avLst/>
          </a:prstGeom>
          <a:noFill/>
        </p:spPr>
        <p:txBody>
          <a:bodyPr wrap="square" rtlCol="0">
            <a:spAutoFit/>
          </a:bodyPr>
          <a:lstStyle/>
          <a:p>
            <a:pPr algn="ctr" defTabSz="457200"/>
            <a:r>
              <a:rPr lang="en-US" sz="2100" u="sng" dirty="0">
                <a:solidFill>
                  <a:srgbClr val="FF0000"/>
                </a:solidFill>
                <a:latin typeface="Century Gothic" panose="020B0502020202020204"/>
              </a:rPr>
              <a:t>Sauk Prairie Healthcare </a:t>
            </a:r>
          </a:p>
          <a:p>
            <a:pPr defTabSz="457200"/>
            <a:endParaRPr lang="en-US" sz="1500" dirty="0">
              <a:solidFill>
                <a:prstClr val="white"/>
              </a:solidFill>
              <a:latin typeface="Century Gothic" panose="020B0502020202020204"/>
            </a:endParaRPr>
          </a:p>
          <a:p>
            <a:pPr defTabSz="457200"/>
            <a:r>
              <a:rPr lang="en-US" sz="1500" dirty="0">
                <a:solidFill>
                  <a:prstClr val="white"/>
                </a:solidFill>
                <a:latin typeface="Century Gothic" panose="020B0502020202020204"/>
              </a:rPr>
              <a:t>Starting January 9th, 2020  staff will continue  documenting a full set of vitals on any pediatric patients that are between the ages 3-17 years old.   Regardless of their registration status- (ER or Urgent Care). After obtaining triage vitals,  the nurse should recognize any abnormal vitals and document that they informed the Provider. </a:t>
            </a:r>
          </a:p>
          <a:p>
            <a:pPr defTabSz="457200"/>
            <a:endParaRPr lang="en-US" sz="1500" dirty="0">
              <a:solidFill>
                <a:prstClr val="white"/>
              </a:solidFill>
              <a:latin typeface="Century Gothic" panose="020B0502020202020204"/>
            </a:endParaRPr>
          </a:p>
          <a:p>
            <a:pPr defTabSz="457200"/>
            <a:r>
              <a:rPr lang="en-US" sz="1500" dirty="0">
                <a:solidFill>
                  <a:prstClr val="white"/>
                </a:solidFill>
                <a:latin typeface="Century Gothic" panose="020B0502020202020204"/>
              </a:rPr>
              <a:t>After January,  chart audits will be done to recognize any barriers or areas for improvements.    </a:t>
            </a:r>
          </a:p>
          <a:p>
            <a:pPr defTabSz="457200"/>
            <a:endParaRPr lang="en-US" sz="1500" dirty="0">
              <a:solidFill>
                <a:prstClr val="white"/>
              </a:solidFill>
              <a:latin typeface="Century Gothic" panose="020B0502020202020204"/>
            </a:endParaRPr>
          </a:p>
          <a:p>
            <a:pPr defTabSz="457200"/>
            <a:endParaRPr lang="en-US" sz="1500" dirty="0">
              <a:solidFill>
                <a:prstClr val="white"/>
              </a:solidFill>
              <a:latin typeface="Century Gothic" panose="020B0502020202020204"/>
            </a:endParaRPr>
          </a:p>
        </p:txBody>
      </p:sp>
      <p:pic>
        <p:nvPicPr>
          <p:cNvPr id="4" name="Picture 3"/>
          <p:cNvPicPr>
            <a:picLocks noChangeAspect="1"/>
          </p:cNvPicPr>
          <p:nvPr/>
        </p:nvPicPr>
        <p:blipFill>
          <a:blip r:embed="rId3"/>
          <a:stretch>
            <a:fillRect/>
          </a:stretch>
        </p:blipFill>
        <p:spPr>
          <a:xfrm>
            <a:off x="6074570" y="1869609"/>
            <a:ext cx="4438217" cy="2905015"/>
          </a:xfrm>
          <a:prstGeom prst="rect">
            <a:avLst/>
          </a:prstGeom>
        </p:spPr>
      </p:pic>
    </p:spTree>
    <p:extLst>
      <p:ext uri="{BB962C8B-B14F-4D97-AF65-F5344CB8AC3E}">
        <p14:creationId xmlns:p14="http://schemas.microsoft.com/office/powerpoint/2010/main" val="2023086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eaLnBrk="1" fontAlgn="auto" hangingPunct="1">
              <a:spcAft>
                <a:spcPts val="0"/>
              </a:spcAft>
              <a:defRPr/>
            </a:pPr>
            <a:r>
              <a:rPr lang="en-US" dirty="0">
                <a:solidFill>
                  <a:schemeClr val="tx2">
                    <a:satMod val="200000"/>
                  </a:schemeClr>
                </a:solidFill>
              </a:rPr>
              <a:t>PRQC-pediatric readiness quality collaborative</a:t>
            </a:r>
          </a:p>
        </p:txBody>
      </p:sp>
      <p:sp>
        <p:nvSpPr>
          <p:cNvPr id="8195" name="Subtitle 2"/>
          <p:cNvSpPr>
            <a:spLocks noGrp="1"/>
          </p:cNvSpPr>
          <p:nvPr>
            <p:ph type="subTitle" idx="1"/>
          </p:nvPr>
        </p:nvSpPr>
        <p:spPr>
          <a:xfrm>
            <a:off x="2438400" y="2835276"/>
            <a:ext cx="7772400" cy="1508125"/>
          </a:xfrm>
        </p:spPr>
        <p:txBody>
          <a:bodyPr/>
          <a:lstStyle/>
          <a:p>
            <a:pPr eaLnBrk="1" hangingPunct="1">
              <a:spcBef>
                <a:spcPct val="0"/>
              </a:spcBef>
            </a:pPr>
            <a:r>
              <a:rPr lang="en-US" altLang="en-US"/>
              <a:t>Updates as of 01/09/2020 </a:t>
            </a:r>
          </a:p>
        </p:txBody>
      </p:sp>
      <p:sp>
        <p:nvSpPr>
          <p:cNvPr id="8196" name="AutoShape 2" descr="PRQC logo"/>
          <p:cNvSpPr>
            <a:spLocks noChangeAspect="1" noChangeArrowheads="1"/>
          </p:cNvSpPr>
          <p:nvPr/>
        </p:nvSpPr>
        <p:spPr bwMode="auto">
          <a:xfrm>
            <a:off x="1587501" y="-136525"/>
            <a:ext cx="40481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white"/>
              </a:solidFill>
              <a:latin typeface="Corbel" panose="020B0503020204020204" pitchFamily="34" charset="0"/>
            </a:endParaRPr>
          </a:p>
        </p:txBody>
      </p:sp>
    </p:spTree>
    <p:extLst>
      <p:ext uri="{BB962C8B-B14F-4D97-AF65-F5344CB8AC3E}">
        <p14:creationId xmlns:p14="http://schemas.microsoft.com/office/powerpoint/2010/main" val="77031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rPr>
              <a:t>Pediatric 0-14 General: intervention</a:t>
            </a:r>
          </a:p>
        </p:txBody>
      </p:sp>
      <p:sp>
        <p:nvSpPr>
          <p:cNvPr id="3" name="Content Placeholder 2"/>
          <p:cNvSpPr>
            <a:spLocks noGrp="1"/>
          </p:cNvSpPr>
          <p:nvPr>
            <p:ph idx="1"/>
          </p:nvPr>
        </p:nvSpPr>
        <p:spPr/>
        <p:txBody>
          <a:bodyPr>
            <a:normAutofit lnSpcReduction="10000"/>
          </a:bodyPr>
          <a:lstStyle/>
          <a:p>
            <a:pPr marL="411480" eaLnBrk="1" fontAlgn="auto" hangingPunct="1">
              <a:spcAft>
                <a:spcPts val="0"/>
              </a:spcAft>
              <a:buFont typeface="Wingdings"/>
              <a:buChar char=""/>
              <a:defRPr/>
            </a:pPr>
            <a:r>
              <a:rPr lang="en-US" dirty="0"/>
              <a:t>Chief complaint of all pediatric patients should be “Pediatric 0-14 General”</a:t>
            </a:r>
          </a:p>
          <a:p>
            <a:pPr marL="411480" eaLnBrk="1" fontAlgn="auto" hangingPunct="1">
              <a:spcAft>
                <a:spcPts val="0"/>
              </a:spcAft>
              <a:buFont typeface="Wingdings"/>
              <a:buChar char=""/>
              <a:defRPr/>
            </a:pPr>
            <a:r>
              <a:rPr lang="en-US" dirty="0"/>
              <a:t>This will prompt a pediatric vital sign intervention that is required documentation-within documentation is the question “do these vitals fall WNL for age of the pt”, also a place to state provider was notified if the answer is no.</a:t>
            </a:r>
          </a:p>
          <a:p>
            <a:pPr marL="411480" eaLnBrk="1" fontAlgn="auto" hangingPunct="1">
              <a:spcAft>
                <a:spcPts val="0"/>
              </a:spcAft>
              <a:buFont typeface="Wingdings"/>
              <a:buChar char=""/>
              <a:defRPr/>
            </a:pPr>
            <a:r>
              <a:rPr lang="en-US" dirty="0"/>
              <a:t>Has been live in </a:t>
            </a:r>
            <a:r>
              <a:rPr lang="en-US" dirty="0" err="1"/>
              <a:t>Meditech</a:t>
            </a:r>
            <a:r>
              <a:rPr lang="en-US" dirty="0"/>
              <a:t> since 9/29/2019</a:t>
            </a:r>
          </a:p>
          <a:p>
            <a:pPr marL="411480" eaLnBrk="1" fontAlgn="auto" hangingPunct="1">
              <a:spcAft>
                <a:spcPts val="0"/>
              </a:spcAft>
              <a:buFont typeface="Wingdings"/>
              <a:buChar char=""/>
              <a:defRPr/>
            </a:pPr>
            <a:r>
              <a:rPr lang="en-US" dirty="0"/>
              <a:t>Laminated normal pediatric vital signs can be found throughout the ER-also linked into </a:t>
            </a:r>
            <a:r>
              <a:rPr lang="en-US" dirty="0" err="1"/>
              <a:t>Meditech</a:t>
            </a:r>
            <a:r>
              <a:rPr lang="en-US" dirty="0"/>
              <a:t> by clicking on the globe. </a:t>
            </a:r>
          </a:p>
        </p:txBody>
      </p:sp>
    </p:spTree>
    <p:extLst>
      <p:ext uri="{BB962C8B-B14F-4D97-AF65-F5344CB8AC3E}">
        <p14:creationId xmlns:p14="http://schemas.microsoft.com/office/powerpoint/2010/main" val="1048223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rPr>
              <a:t>Chart audits </a:t>
            </a:r>
          </a:p>
        </p:txBody>
      </p:sp>
      <p:sp>
        <p:nvSpPr>
          <p:cNvPr id="3" name="Content Placeholder 2"/>
          <p:cNvSpPr>
            <a:spLocks noGrp="1"/>
          </p:cNvSpPr>
          <p:nvPr>
            <p:ph idx="1"/>
          </p:nvPr>
        </p:nvSpPr>
        <p:spPr/>
        <p:txBody>
          <a:bodyPr>
            <a:normAutofit fontScale="85000" lnSpcReduction="20000"/>
          </a:bodyPr>
          <a:lstStyle/>
          <a:p>
            <a:pPr marL="411480" eaLnBrk="1" fontAlgn="auto" hangingPunct="1">
              <a:spcAft>
                <a:spcPts val="0"/>
              </a:spcAft>
              <a:buFont typeface="Wingdings"/>
              <a:buChar char=""/>
              <a:defRPr/>
            </a:pPr>
            <a:r>
              <a:rPr lang="en-US" dirty="0"/>
              <a:t>63 charts audited from 12/9/19-01/09/2020</a:t>
            </a:r>
          </a:p>
          <a:p>
            <a:pPr marL="411480" eaLnBrk="1" fontAlgn="auto" hangingPunct="1">
              <a:spcAft>
                <a:spcPts val="0"/>
              </a:spcAft>
              <a:buFont typeface="Wingdings"/>
              <a:buChar char=""/>
              <a:defRPr/>
            </a:pPr>
            <a:r>
              <a:rPr lang="en-US" dirty="0"/>
              <a:t>All </a:t>
            </a:r>
            <a:r>
              <a:rPr lang="en-US" dirty="0" err="1"/>
              <a:t>peds</a:t>
            </a:r>
            <a:r>
              <a:rPr lang="en-US" dirty="0"/>
              <a:t> visits with ESI levels 1, 2, 3 audited</a:t>
            </a:r>
          </a:p>
          <a:p>
            <a:pPr marL="411480" eaLnBrk="1" fontAlgn="auto" hangingPunct="1">
              <a:spcAft>
                <a:spcPts val="0"/>
              </a:spcAft>
              <a:buFont typeface="Wingdings"/>
              <a:buChar char=""/>
              <a:defRPr/>
            </a:pPr>
            <a:r>
              <a:rPr lang="en-US" dirty="0"/>
              <a:t>All visits that were ER with </a:t>
            </a:r>
            <a:r>
              <a:rPr lang="en-US" dirty="0" err="1"/>
              <a:t>Peds</a:t>
            </a:r>
            <a:r>
              <a:rPr lang="en-US" dirty="0"/>
              <a:t> general complaint audited (including ESI 4 and 5)</a:t>
            </a:r>
          </a:p>
          <a:p>
            <a:pPr marL="411480" eaLnBrk="1" fontAlgn="auto" hangingPunct="1">
              <a:spcAft>
                <a:spcPts val="0"/>
              </a:spcAft>
              <a:buFont typeface="Wingdings"/>
              <a:buChar char=""/>
              <a:defRPr/>
            </a:pPr>
            <a:r>
              <a:rPr lang="en-US" dirty="0"/>
              <a:t>There were a total of 97 pediatric ER visits from 12/9-01/9 :36 of the 97 visits used the appropriate intervention (37%)</a:t>
            </a:r>
          </a:p>
          <a:p>
            <a:pPr marL="411480" eaLnBrk="1" fontAlgn="auto" hangingPunct="1">
              <a:spcAft>
                <a:spcPts val="0"/>
              </a:spcAft>
              <a:buFont typeface="Wingdings"/>
              <a:buChar char=""/>
              <a:defRPr/>
            </a:pPr>
            <a:r>
              <a:rPr lang="en-US" dirty="0"/>
              <a:t>48.3% is an improvement from 29.6% from the last audit!!!!!!! </a:t>
            </a:r>
          </a:p>
          <a:p>
            <a:pPr marL="411480" eaLnBrk="1" fontAlgn="auto" hangingPunct="1">
              <a:spcAft>
                <a:spcPts val="0"/>
              </a:spcAft>
              <a:buFont typeface="Wingdings"/>
              <a:buChar char=""/>
              <a:defRPr/>
            </a:pPr>
            <a:r>
              <a:rPr lang="en-US" dirty="0"/>
              <a:t>37% is a significant decline from the 48.3% of the charts that were correct in the last cycle. </a:t>
            </a:r>
          </a:p>
          <a:p>
            <a:pPr marL="411480" eaLnBrk="1" fontAlgn="auto" hangingPunct="1">
              <a:spcAft>
                <a:spcPts val="0"/>
              </a:spcAft>
              <a:buFont typeface="Wingdings"/>
              <a:buChar char=""/>
              <a:defRPr/>
            </a:pPr>
            <a:r>
              <a:rPr lang="en-US" dirty="0"/>
              <a:t>20 of the 36 visits that used the appropriate complaint were used correctly (all documentation complete)-which is down from the 24 that were correct last audit</a:t>
            </a:r>
          </a:p>
        </p:txBody>
      </p:sp>
    </p:spTree>
    <p:extLst>
      <p:ext uri="{BB962C8B-B14F-4D97-AF65-F5344CB8AC3E}">
        <p14:creationId xmlns:p14="http://schemas.microsoft.com/office/powerpoint/2010/main" val="2344626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rPr>
              <a:t>So what’s next?</a:t>
            </a:r>
          </a:p>
        </p:txBody>
      </p:sp>
      <p:sp>
        <p:nvSpPr>
          <p:cNvPr id="3" name="Content Placeholder 2"/>
          <p:cNvSpPr>
            <a:spLocks noGrp="1"/>
          </p:cNvSpPr>
          <p:nvPr>
            <p:ph idx="1"/>
          </p:nvPr>
        </p:nvSpPr>
        <p:spPr/>
        <p:txBody>
          <a:bodyPr>
            <a:normAutofit fontScale="92500" lnSpcReduction="20000"/>
          </a:bodyPr>
          <a:lstStyle/>
          <a:p>
            <a:pPr marL="411480" eaLnBrk="1" fontAlgn="auto" hangingPunct="1">
              <a:spcAft>
                <a:spcPts val="0"/>
              </a:spcAft>
              <a:buFont typeface="Wingdings"/>
              <a:buChar char=""/>
              <a:defRPr/>
            </a:pPr>
            <a:r>
              <a:rPr lang="en-US" dirty="0"/>
              <a:t>1</a:t>
            </a:r>
            <a:r>
              <a:rPr lang="en-US" baseline="30000" dirty="0"/>
              <a:t>st</a:t>
            </a:r>
            <a:r>
              <a:rPr lang="en-US" dirty="0"/>
              <a:t> cycle of audits was looking for the documentation (completion of the appropriate interventions) </a:t>
            </a:r>
            <a:r>
              <a:rPr lang="en-US" dirty="0">
                <a:solidFill>
                  <a:srgbClr val="FF0000"/>
                </a:solidFill>
              </a:rPr>
              <a:t>Still improving!!</a:t>
            </a:r>
            <a:endParaRPr lang="en-US" dirty="0"/>
          </a:p>
          <a:p>
            <a:pPr marL="411480" eaLnBrk="1" fontAlgn="auto" hangingPunct="1">
              <a:spcAft>
                <a:spcPts val="0"/>
              </a:spcAft>
              <a:buFont typeface="Wingdings"/>
              <a:buChar char=""/>
              <a:defRPr/>
            </a:pPr>
            <a:r>
              <a:rPr lang="en-US" dirty="0"/>
              <a:t>2</a:t>
            </a:r>
            <a:r>
              <a:rPr lang="en-US" baseline="30000" dirty="0"/>
              <a:t>nd</a:t>
            </a:r>
            <a:r>
              <a:rPr lang="en-US" dirty="0"/>
              <a:t> cycle of audits will address if nursing staff is appropriately recognizing when pediatric vital signs are not within normal limits </a:t>
            </a:r>
            <a:r>
              <a:rPr lang="en-US" dirty="0">
                <a:solidFill>
                  <a:srgbClr val="FF0000"/>
                </a:solidFill>
              </a:rPr>
              <a:t>All vitals that were outside of normal limits except 2 were documented as outside of normal limits!</a:t>
            </a:r>
            <a:endParaRPr lang="en-US" dirty="0"/>
          </a:p>
          <a:p>
            <a:pPr marL="411480" eaLnBrk="1" fontAlgn="auto" hangingPunct="1">
              <a:spcAft>
                <a:spcPts val="0"/>
              </a:spcAft>
              <a:buFont typeface="Wingdings"/>
              <a:buChar char=""/>
              <a:defRPr/>
            </a:pPr>
            <a:r>
              <a:rPr lang="en-US" dirty="0"/>
              <a:t>3</a:t>
            </a:r>
            <a:r>
              <a:rPr lang="en-US" baseline="30000" dirty="0"/>
              <a:t>rd</a:t>
            </a:r>
            <a:r>
              <a:rPr lang="en-US" dirty="0"/>
              <a:t> cycle of audits will address proper physician notification </a:t>
            </a:r>
            <a:r>
              <a:rPr lang="en-US" dirty="0" err="1">
                <a:solidFill>
                  <a:srgbClr val="FF0000"/>
                </a:solidFill>
              </a:rPr>
              <a:t>Notification</a:t>
            </a:r>
            <a:r>
              <a:rPr lang="en-US" dirty="0">
                <a:solidFill>
                  <a:srgbClr val="FF0000"/>
                </a:solidFill>
              </a:rPr>
              <a:t> is still not being done even though nurses are recognizing the </a:t>
            </a:r>
            <a:r>
              <a:rPr lang="en-US">
                <a:solidFill>
                  <a:srgbClr val="FF0000"/>
                </a:solidFill>
              </a:rPr>
              <a:t>abnormal vitals.</a:t>
            </a:r>
            <a:endParaRPr lang="en-US" dirty="0"/>
          </a:p>
          <a:p>
            <a:pPr marL="411480" eaLnBrk="1" fontAlgn="auto" hangingPunct="1">
              <a:spcAft>
                <a:spcPts val="0"/>
              </a:spcAft>
              <a:buFont typeface="Wingdings"/>
              <a:buChar char=""/>
              <a:defRPr/>
            </a:pPr>
            <a:r>
              <a:rPr lang="en-US" dirty="0"/>
              <a:t>Feel free to find me/email me with any questions, comments, concerns!</a:t>
            </a:r>
          </a:p>
        </p:txBody>
      </p:sp>
    </p:spTree>
    <p:extLst>
      <p:ext uri="{BB962C8B-B14F-4D97-AF65-F5344CB8AC3E}">
        <p14:creationId xmlns:p14="http://schemas.microsoft.com/office/powerpoint/2010/main" val="2843797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Graphs</a:t>
            </a:r>
          </a:p>
        </p:txBody>
      </p:sp>
      <p:pic>
        <p:nvPicPr>
          <p:cNvPr id="12291" name="Picture 2" descr="C:\Users\rinkbria\Downloads\PDSA Metric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244600"/>
            <a:ext cx="6781800" cy="5240338"/>
          </a:xfrm>
          <a:noFill/>
        </p:spPr>
      </p:pic>
    </p:spTree>
    <p:extLst>
      <p:ext uri="{BB962C8B-B14F-4D97-AF65-F5344CB8AC3E}">
        <p14:creationId xmlns:p14="http://schemas.microsoft.com/office/powerpoint/2010/main" val="1262213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And the graphs mean??</a:t>
            </a:r>
          </a:p>
        </p:txBody>
      </p:sp>
      <p:sp>
        <p:nvSpPr>
          <p:cNvPr id="13315" name="Content Placeholder 2"/>
          <p:cNvSpPr>
            <a:spLocks noGrp="1"/>
          </p:cNvSpPr>
          <p:nvPr>
            <p:ph idx="1"/>
          </p:nvPr>
        </p:nvSpPr>
        <p:spPr/>
        <p:txBody>
          <a:bodyPr/>
          <a:lstStyle/>
          <a:p>
            <a:r>
              <a:rPr lang="en-US" altLang="en-US" sz="2000"/>
              <a:t>Our average time from first vitals being taken to intervention (meaning IV start etc) is 33 minutes. (keep in mind that a majority of our peds patients don’t get IVs and when they do its right before they transfer or are admitted)</a:t>
            </a:r>
          </a:p>
          <a:p>
            <a:r>
              <a:rPr lang="en-US" altLang="en-US" sz="2000"/>
              <a:t>What we really need to be working on is the pink line. This shows in essence if the process was completed or not. (recognition</a:t>
            </a:r>
            <a:r>
              <a:rPr lang="en-US" altLang="en-US" sz="2000">
                <a:sym typeface="Wingdings" panose="05000000000000000000" pitchFamily="2" charset="2"/>
              </a:rPr>
              <a:t>appropriately documented provider notification). We are at</a:t>
            </a:r>
            <a:r>
              <a:rPr lang="en-US" altLang="en-US" sz="2000"/>
              <a:t> 36%--this number should ideally be 100% </a:t>
            </a:r>
          </a:p>
          <a:p>
            <a:r>
              <a:rPr lang="en-US" altLang="en-US" sz="2000"/>
              <a:t>We have some work to do, improvements to be made. Although this project is nearing an end, I do intend on following these trends and educating appropriately. </a:t>
            </a:r>
          </a:p>
          <a:p>
            <a:endParaRPr lang="en-US" altLang="en-US"/>
          </a:p>
        </p:txBody>
      </p:sp>
    </p:spTree>
    <p:extLst>
      <p:ext uri="{BB962C8B-B14F-4D97-AF65-F5344CB8AC3E}">
        <p14:creationId xmlns:p14="http://schemas.microsoft.com/office/powerpoint/2010/main" val="780871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ABCCE2-4B48-6640-87E1-3586C8983F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033F3-06E6-6442-ABB2-E7F309BB5C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23CB006-DB27-7F48-8028-68D4EEA6EB74}"/>
              </a:ext>
            </a:extLst>
          </p:cNvPr>
          <p:cNvPicPr>
            <a:picLocks noChangeAspect="1"/>
          </p:cNvPicPr>
          <p:nvPr/>
        </p:nvPicPr>
        <p:blipFill>
          <a:blip r:embed="rId2"/>
          <a:stretch>
            <a:fillRect/>
          </a:stretch>
        </p:blipFill>
        <p:spPr>
          <a:xfrm>
            <a:off x="0" y="1081377"/>
            <a:ext cx="3495198" cy="1614115"/>
          </a:xfrm>
          <a:prstGeom prst="rect">
            <a:avLst/>
          </a:prstGeom>
        </p:spPr>
      </p:pic>
      <p:sp>
        <p:nvSpPr>
          <p:cNvPr id="7" name="TextBox 6"/>
          <p:cNvSpPr txBox="1"/>
          <p:nvPr/>
        </p:nvSpPr>
        <p:spPr>
          <a:xfrm>
            <a:off x="966777" y="3697396"/>
            <a:ext cx="9859618"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SSM Health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St. Joseph Hospital, Lake St. Louis </a:t>
            </a: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St Charles Missouri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Timothy Staed, MD  SJ LSL Physician Lead EMSC PRQC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MJ Irwin, RN SJ LSL Nurse Champion EMSC PRQC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Cherie Coletta, PNP SJ LSL Nurse Champion EMSC PRQC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1149" y="516834"/>
            <a:ext cx="2372052" cy="1311051"/>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3737248" y="3844013"/>
            <a:ext cx="4318677" cy="774920"/>
          </a:xfrm>
          <a:prstGeom prst="rect">
            <a:avLst/>
          </a:prstGeom>
          <a:noFill/>
        </p:spPr>
      </p:pic>
      <p:pic>
        <p:nvPicPr>
          <p:cNvPr id="5" name="Picture 4"/>
          <p:cNvPicPr>
            <a:picLocks noChangeAspect="1"/>
          </p:cNvPicPr>
          <p:nvPr/>
        </p:nvPicPr>
        <p:blipFill>
          <a:blip r:embed="rId5"/>
          <a:stretch>
            <a:fillRect/>
          </a:stretch>
        </p:blipFill>
        <p:spPr>
          <a:xfrm>
            <a:off x="9873916" y="2506780"/>
            <a:ext cx="2153612" cy="1435741"/>
          </a:xfrm>
          <a:prstGeom prst="rect">
            <a:avLst/>
          </a:prstGeom>
        </p:spPr>
      </p:pic>
      <p:sp>
        <p:nvSpPr>
          <p:cNvPr id="8" name="TextBox 7"/>
          <p:cNvSpPr txBox="1"/>
          <p:nvPr/>
        </p:nvSpPr>
        <p:spPr>
          <a:xfrm>
            <a:off x="4116519" y="1853201"/>
            <a:ext cx="20757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SSMHealth Cardinal Glennon</a:t>
            </a:r>
          </a:p>
        </p:txBody>
      </p:sp>
      <p:sp>
        <p:nvSpPr>
          <p:cNvPr id="9" name="TextBox 8"/>
          <p:cNvSpPr txBox="1"/>
          <p:nvPr/>
        </p:nvSpPr>
        <p:spPr>
          <a:xfrm>
            <a:off x="8253663" y="1703768"/>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6"/>
          <a:stretch>
            <a:fillRect/>
          </a:stretch>
        </p:blipFill>
        <p:spPr>
          <a:xfrm>
            <a:off x="7034464" y="1283567"/>
            <a:ext cx="2306363" cy="2073169"/>
          </a:xfrm>
          <a:prstGeom prst="rect">
            <a:avLst/>
          </a:prstGeom>
        </p:spPr>
      </p:pic>
      <p:sp>
        <p:nvSpPr>
          <p:cNvPr id="12" name="TextBox 11"/>
          <p:cNvSpPr txBox="1"/>
          <p:nvPr/>
        </p:nvSpPr>
        <p:spPr>
          <a:xfrm>
            <a:off x="9817767" y="1925052"/>
            <a:ext cx="23020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SSMHealth St. Joseph Hospital Lake St. Louis</a:t>
            </a:r>
          </a:p>
        </p:txBody>
      </p:sp>
      <p:sp>
        <p:nvSpPr>
          <p:cNvPr id="13" name="TextBox 12"/>
          <p:cNvSpPr txBox="1"/>
          <p:nvPr/>
        </p:nvSpPr>
        <p:spPr>
          <a:xfrm>
            <a:off x="7182173" y="760347"/>
            <a:ext cx="2010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Glennon Transport Team at SJ LSL</a:t>
            </a:r>
          </a:p>
        </p:txBody>
      </p:sp>
    </p:spTree>
    <p:extLst>
      <p:ext uri="{BB962C8B-B14F-4D97-AF65-F5344CB8AC3E}">
        <p14:creationId xmlns:p14="http://schemas.microsoft.com/office/powerpoint/2010/main" val="1397314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u="sng" dirty="0"/>
              <a:t>SSMHealth St. Joseph Lake St. Louis </a:t>
            </a:r>
            <a:br>
              <a:rPr lang="en-US" sz="4800" dirty="0"/>
            </a:br>
            <a:r>
              <a:rPr lang="en-US" sz="4400" dirty="0"/>
              <a:t>Update 1/28/2020</a:t>
            </a:r>
          </a:p>
        </p:txBody>
      </p:sp>
      <p:sp>
        <p:nvSpPr>
          <p:cNvPr id="3" name="Subtitle 2"/>
          <p:cNvSpPr>
            <a:spLocks noGrp="1"/>
          </p:cNvSpPr>
          <p:nvPr>
            <p:ph type="subTitle" idx="1"/>
          </p:nvPr>
        </p:nvSpPr>
        <p:spPr/>
        <p:txBody>
          <a:bodyPr>
            <a:normAutofit/>
          </a:bodyPr>
          <a:lstStyle/>
          <a:p>
            <a:r>
              <a:rPr lang="en-US" sz="4400" b="1" dirty="0"/>
              <a:t>Lessons Learned</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480577" y="691744"/>
            <a:ext cx="4318677" cy="774920"/>
          </a:xfrm>
          <a:prstGeom prst="rect">
            <a:avLst/>
          </a:prstGeom>
          <a:noFill/>
        </p:spPr>
      </p:pic>
    </p:spTree>
    <p:extLst>
      <p:ext uri="{BB962C8B-B14F-4D97-AF65-F5344CB8AC3E}">
        <p14:creationId xmlns:p14="http://schemas.microsoft.com/office/powerpoint/2010/main" val="547706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274F08-2109-8C40-AFA3-37920229FAC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598980-D22C-4904-9F8F-3DB09B2ECD84}" type="slidenum">
              <a:rPr kumimoji="0" lang="en-US" sz="12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3614BEAD-8163-3947-8A36-5C30728F0175}"/>
              </a:ext>
            </a:extLst>
          </p:cNvPr>
          <p:cNvPicPr>
            <a:picLocks noChangeAspect="1"/>
          </p:cNvPicPr>
          <p:nvPr/>
        </p:nvPicPr>
        <p:blipFill rotWithShape="1">
          <a:blip r:embed="rId2"/>
          <a:srcRect l="16013" t="13325" r="15320" b="11131"/>
          <a:stretch/>
        </p:blipFill>
        <p:spPr>
          <a:xfrm>
            <a:off x="10911840" y="5642834"/>
            <a:ext cx="1088393" cy="1022430"/>
          </a:xfrm>
          <a:prstGeom prst="rect">
            <a:avLst/>
          </a:prstGeom>
        </p:spPr>
      </p:pic>
      <p:sp>
        <p:nvSpPr>
          <p:cNvPr id="10" name="TextBox 9">
            <a:extLst>
              <a:ext uri="{FF2B5EF4-FFF2-40B4-BE49-F238E27FC236}">
                <a16:creationId xmlns:a16="http://schemas.microsoft.com/office/drawing/2014/main" id="{6D8080E1-B64C-E447-A0B9-EED8B0D4F173}"/>
              </a:ext>
            </a:extLst>
          </p:cNvPr>
          <p:cNvSpPr txBox="1"/>
          <p:nvPr/>
        </p:nvSpPr>
        <p:spPr>
          <a:xfrm>
            <a:off x="743680" y="2000086"/>
            <a:ext cx="10964332" cy="2739211"/>
          </a:xfrm>
          <a:prstGeom prst="rect">
            <a:avLst/>
          </a:prstGeom>
          <a:noFill/>
        </p:spPr>
        <p:txBody>
          <a:bodyPr wrap="square" rtlCol="0">
            <a:spAutoFit/>
          </a:bodyPr>
          <a:lstStyle/>
          <a:p>
            <a:pPr marL="457200" indent="-457200">
              <a:buFont typeface="Arial" panose="020B0604020202020204" pitchFamily="34" charset="0"/>
              <a:buChar char="•"/>
            </a:pPr>
            <a:r>
              <a:rPr lang="en-US" dirty="0">
                <a:solidFill>
                  <a:schemeClr val="bg2">
                    <a:lumMod val="65000"/>
                    <a:lumOff val="35000"/>
                  </a:schemeClr>
                </a:solidFill>
                <a:latin typeface="Arial" panose="020B0604020202020204" pitchFamily="34" charset="0"/>
                <a:cs typeface="Arial" panose="020B0604020202020204" pitchFamily="34" charset="0"/>
              </a:rPr>
              <a:t>Sign into the webinar: name, email address and name of your facility. </a:t>
            </a:r>
          </a:p>
          <a:p>
            <a:pPr marL="457200" indent="-457200">
              <a:buFont typeface="Arial" panose="020B0604020202020204" pitchFamily="34" charset="0"/>
              <a:buChar char="•"/>
            </a:pPr>
            <a:endParaRPr lang="en-US" dirty="0">
              <a:solidFill>
                <a:schemeClr val="bg2">
                  <a:lumMod val="65000"/>
                  <a:lumOff val="3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solidFill>
                  <a:schemeClr val="bg2">
                    <a:lumMod val="65000"/>
                    <a:lumOff val="35000"/>
                  </a:schemeClr>
                </a:solidFill>
                <a:latin typeface="Arial" panose="020B0604020202020204" pitchFamily="34" charset="0"/>
                <a:cs typeface="Arial" panose="020B0604020202020204" pitchFamily="34" charset="0"/>
              </a:rPr>
              <a:t>At the completion of the presentation a link will be provided which will take you to a short evaluation form which you will need to complete.  </a:t>
            </a:r>
          </a:p>
          <a:p>
            <a:endParaRPr lang="en-US" dirty="0">
              <a:solidFill>
                <a:schemeClr val="bg2">
                  <a:lumMod val="65000"/>
                  <a:lumOff val="3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solidFill>
                  <a:schemeClr val="bg2">
                    <a:lumMod val="65000"/>
                    <a:lumOff val="35000"/>
                  </a:schemeClr>
                </a:solidFill>
                <a:latin typeface="Arial" panose="020B0604020202020204" pitchFamily="34" charset="0"/>
                <a:cs typeface="Arial" panose="020B0604020202020204" pitchFamily="34" charset="0"/>
              </a:rPr>
              <a:t>The evaluation </a:t>
            </a:r>
            <a:r>
              <a:rPr lang="en-US" u="sng" dirty="0">
                <a:solidFill>
                  <a:schemeClr val="bg2">
                    <a:lumMod val="65000"/>
                    <a:lumOff val="35000"/>
                  </a:schemeClr>
                </a:solidFill>
                <a:latin typeface="Arial" panose="020B0604020202020204" pitchFamily="34" charset="0"/>
                <a:cs typeface="Arial" panose="020B0604020202020204" pitchFamily="34" charset="0"/>
              </a:rPr>
              <a:t>must be completed within 2 weeks:</a:t>
            </a:r>
          </a:p>
          <a:p>
            <a:pPr lvl="1"/>
            <a:r>
              <a:rPr lang="en-US" dirty="0">
                <a:solidFill>
                  <a:schemeClr val="bg2">
                    <a:lumMod val="65000"/>
                    <a:lumOff val="35000"/>
                  </a:schemeClr>
                </a:solidFill>
                <a:latin typeface="Arial" panose="020B0604020202020204" pitchFamily="34" charset="0"/>
                <a:cs typeface="Arial" panose="020B0604020202020204" pitchFamily="34" charset="0"/>
              </a:rPr>
              <a:t>	https://tch-redcap.texaschildrens.org/REDCap/surveys/?s=C3CHENDRY8 </a:t>
            </a:r>
          </a:p>
          <a:p>
            <a:pPr lvl="1"/>
            <a:endParaRPr lang="en-US" dirty="0">
              <a:solidFill>
                <a:schemeClr val="bg2">
                  <a:lumMod val="65000"/>
                  <a:lumOff val="3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solidFill>
                  <a:schemeClr val="bg2">
                    <a:lumMod val="65000"/>
                    <a:lumOff val="35000"/>
                  </a:schemeClr>
                </a:solidFill>
                <a:latin typeface="Arial" panose="020B0604020202020204" pitchFamily="34" charset="0"/>
                <a:cs typeface="Arial" panose="020B0604020202020204" pitchFamily="34" charset="0"/>
              </a:rPr>
              <a:t>Within 48 hours of receiving your evaluation, your certificate will be sent to you electronically.</a:t>
            </a:r>
            <a:r>
              <a:rPr lang="en-US" b="1" dirty="0">
                <a:solidFill>
                  <a:srgbClr val="44546A"/>
                </a:solidFill>
                <a:latin typeface="Arial" panose="020B0604020202020204" pitchFamily="34" charset="0"/>
                <a:cs typeface="Arial" panose="020B0604020202020204" pitchFamily="34" charset="0"/>
              </a:rPr>
              <a:t>	</a:t>
            </a:r>
            <a:r>
              <a:rPr lang="en-US" sz="2800" b="1" dirty="0">
                <a:solidFill>
                  <a:srgbClr val="154C93"/>
                </a:solidFill>
                <a:latin typeface="Calibri" panose="020F0502020204030204"/>
              </a:rPr>
              <a:t>  </a:t>
            </a:r>
          </a:p>
        </p:txBody>
      </p:sp>
      <p:sp>
        <p:nvSpPr>
          <p:cNvPr id="8" name="Rectangle 1">
            <a:extLst>
              <a:ext uri="{FF2B5EF4-FFF2-40B4-BE49-F238E27FC236}">
                <a16:creationId xmlns:a16="http://schemas.microsoft.com/office/drawing/2014/main" id="{A8F7E0DF-86BA-D643-9612-6723D4451417}"/>
              </a:ext>
            </a:extLst>
          </p:cNvPr>
          <p:cNvSpPr txBox="1">
            <a:spLocks/>
          </p:cNvSpPr>
          <p:nvPr/>
        </p:nvSpPr>
        <p:spPr>
          <a:xfrm>
            <a:off x="622300" y="381198"/>
            <a:ext cx="6184899" cy="675926"/>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r>
              <a:rPr lang="en-US" b="0" dirty="0"/>
              <a:t>TO OBTAIN NURSING CEs</a:t>
            </a:r>
            <a:endParaRPr lang="en-US" dirty="0"/>
          </a:p>
        </p:txBody>
      </p:sp>
    </p:spTree>
    <p:extLst>
      <p:ext uri="{BB962C8B-B14F-4D97-AF65-F5344CB8AC3E}">
        <p14:creationId xmlns:p14="http://schemas.microsoft.com/office/powerpoint/2010/main" val="3138169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u="sng" dirty="0"/>
              <a:t>SSM Health St. Joseph Lake St. Louis</a:t>
            </a:r>
            <a:br>
              <a:rPr lang="en-US" dirty="0"/>
            </a:br>
            <a:br>
              <a:rPr lang="en-US" dirty="0"/>
            </a:br>
            <a:r>
              <a:rPr lang="en-US" sz="4400" b="1" dirty="0"/>
              <a:t>It takes a Team</a:t>
            </a:r>
          </a:p>
        </p:txBody>
      </p:sp>
      <p:sp>
        <p:nvSpPr>
          <p:cNvPr id="3" name="Text Placeholder 2"/>
          <p:cNvSpPr>
            <a:spLocks noGrp="1"/>
          </p:cNvSpPr>
          <p:nvPr>
            <p:ph type="body" idx="1"/>
          </p:nvPr>
        </p:nvSpPr>
        <p:spPr/>
        <p:txBody>
          <a:bodyPr>
            <a:normAutofit fontScale="92500"/>
          </a:bodyPr>
          <a:lstStyle/>
          <a:p>
            <a:pPr marL="457200" indent="-457200">
              <a:buAutoNum type="arabicPeriod"/>
            </a:pPr>
            <a:r>
              <a:rPr lang="en-US" dirty="0"/>
              <a:t>Involve as many people as you can on your team</a:t>
            </a:r>
          </a:p>
          <a:p>
            <a:pPr marL="457200" indent="-457200">
              <a:buAutoNum type="arabicPeriod"/>
            </a:pPr>
            <a:r>
              <a:rPr lang="en-US" dirty="0"/>
              <a:t>Not everyone is available all the time – so encourage many people to participate</a:t>
            </a:r>
          </a:p>
          <a:p>
            <a:pPr marL="457200" indent="-457200">
              <a:buAutoNum type="arabicPeriod"/>
            </a:pPr>
            <a:r>
              <a:rPr lang="en-US" dirty="0"/>
              <a:t>More participants = more buy-in from the hospital</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009966" y="1615233"/>
            <a:ext cx="4318677" cy="774920"/>
          </a:xfrm>
          <a:prstGeom prst="rect">
            <a:avLst/>
          </a:prstGeom>
          <a:noFill/>
        </p:spPr>
      </p:pic>
    </p:spTree>
    <p:extLst>
      <p:ext uri="{BB962C8B-B14F-4D97-AF65-F5344CB8AC3E}">
        <p14:creationId xmlns:p14="http://schemas.microsoft.com/office/powerpoint/2010/main" val="838542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u="sng" dirty="0"/>
              <a:t>SSM Health St. Joseph Lake St. Louis </a:t>
            </a:r>
            <a:br>
              <a:rPr lang="en-US" sz="4800" u="sng" dirty="0"/>
            </a:br>
            <a:br>
              <a:rPr lang="en-US" sz="4800" u="sng" dirty="0"/>
            </a:br>
            <a:r>
              <a:rPr lang="en-US" sz="4400" b="1" dirty="0"/>
              <a:t>Drive fast AND Look at your Dashboard</a:t>
            </a:r>
          </a:p>
        </p:txBody>
      </p:sp>
      <p:sp>
        <p:nvSpPr>
          <p:cNvPr id="3" name="Text Placeholder 2"/>
          <p:cNvSpPr>
            <a:spLocks noGrp="1"/>
          </p:cNvSpPr>
          <p:nvPr>
            <p:ph type="body" idx="1"/>
          </p:nvPr>
        </p:nvSpPr>
        <p:spPr/>
        <p:txBody>
          <a:bodyPr/>
          <a:lstStyle/>
          <a:p>
            <a:pPr marL="457200" indent="-457200">
              <a:buAutoNum type="arabicPeriod"/>
            </a:pPr>
            <a:r>
              <a:rPr lang="en-US" dirty="0"/>
              <a:t>Your Dashboard is your friend to assess how well you are meeting your goals</a:t>
            </a:r>
          </a:p>
          <a:p>
            <a:pPr marL="457200" indent="-457200">
              <a:buAutoNum type="arabicPeriod"/>
            </a:pPr>
            <a:r>
              <a:rPr lang="en-US" dirty="0"/>
              <a:t>Getting data in quickly to increase number of PDSA cycles improves chances of seeing significant improvement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825483" y="1798647"/>
            <a:ext cx="4318677" cy="774920"/>
          </a:xfrm>
          <a:prstGeom prst="rect">
            <a:avLst/>
          </a:prstGeom>
          <a:noFill/>
        </p:spPr>
      </p:pic>
    </p:spTree>
    <p:extLst>
      <p:ext uri="{BB962C8B-B14F-4D97-AF65-F5344CB8AC3E}">
        <p14:creationId xmlns:p14="http://schemas.microsoft.com/office/powerpoint/2010/main" val="175228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u="sng" dirty="0"/>
              <a:t>SSM Health St. Joseph Lake St. Louis </a:t>
            </a:r>
            <a:br>
              <a:rPr lang="en-US" sz="4800" u="sng" dirty="0"/>
            </a:br>
            <a:br>
              <a:rPr lang="en-US" sz="4400" b="1" u="sng" dirty="0"/>
            </a:br>
            <a:r>
              <a:rPr lang="en-US" sz="4400" b="1" dirty="0"/>
              <a:t>REPORT to Administrators</a:t>
            </a:r>
          </a:p>
        </p:txBody>
      </p:sp>
      <p:sp>
        <p:nvSpPr>
          <p:cNvPr id="3" name="Text Placeholder 2"/>
          <p:cNvSpPr>
            <a:spLocks noGrp="1"/>
          </p:cNvSpPr>
          <p:nvPr>
            <p:ph type="body" idx="1"/>
          </p:nvPr>
        </p:nvSpPr>
        <p:spPr/>
        <p:txBody>
          <a:bodyPr/>
          <a:lstStyle/>
          <a:p>
            <a:pPr marL="457200" indent="-457200">
              <a:buAutoNum type="arabicPeriod"/>
            </a:pPr>
            <a:r>
              <a:rPr lang="en-US" dirty="0"/>
              <a:t>Tell the people who are NOT part of the project what progress you are making</a:t>
            </a:r>
          </a:p>
          <a:p>
            <a:pPr marL="457200" indent="-457200">
              <a:buAutoNum type="arabicPeriod"/>
            </a:pPr>
            <a:r>
              <a:rPr lang="en-US" dirty="0"/>
              <a:t>They will more likely support changes you want to make</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616936" y="1790627"/>
            <a:ext cx="4318677" cy="774920"/>
          </a:xfrm>
          <a:prstGeom prst="rect">
            <a:avLst/>
          </a:prstGeom>
          <a:noFill/>
        </p:spPr>
      </p:pic>
    </p:spTree>
    <p:extLst>
      <p:ext uri="{BB962C8B-B14F-4D97-AF65-F5344CB8AC3E}">
        <p14:creationId xmlns:p14="http://schemas.microsoft.com/office/powerpoint/2010/main" val="485320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u="sng" dirty="0"/>
              <a:t>SSM Health St. Joseph Lake St. Louis </a:t>
            </a:r>
            <a:br>
              <a:rPr lang="en-US" sz="4400" b="1" dirty="0"/>
            </a:br>
            <a:br>
              <a:rPr lang="en-US" sz="4400" b="1" dirty="0"/>
            </a:br>
            <a:r>
              <a:rPr lang="en-US" sz="4400" b="1" dirty="0"/>
              <a:t>Celebrate victories and say Thank You</a:t>
            </a:r>
            <a:endParaRPr lang="en-US" sz="4400" dirty="0"/>
          </a:p>
        </p:txBody>
      </p:sp>
      <p:sp>
        <p:nvSpPr>
          <p:cNvPr id="3" name="Text Placeholder 2"/>
          <p:cNvSpPr>
            <a:spLocks noGrp="1"/>
          </p:cNvSpPr>
          <p:nvPr>
            <p:ph type="body" idx="1"/>
          </p:nvPr>
        </p:nvSpPr>
        <p:spPr/>
        <p:txBody>
          <a:bodyPr>
            <a:normAutofit lnSpcReduction="10000"/>
          </a:bodyPr>
          <a:lstStyle/>
          <a:p>
            <a:pPr marL="457200" indent="-457200">
              <a:buAutoNum type="arabicPeriod"/>
            </a:pPr>
            <a:r>
              <a:rPr lang="en-US" dirty="0"/>
              <a:t>Each step forward is a victory that takes hard work and someone’s </a:t>
            </a:r>
            <a:r>
              <a:rPr lang="en-US" u="sng" dirty="0"/>
              <a:t>time</a:t>
            </a:r>
          </a:p>
          <a:p>
            <a:pPr marL="457200" indent="-457200">
              <a:buAutoNum type="arabicPeriod"/>
            </a:pPr>
            <a:r>
              <a:rPr lang="en-US" dirty="0"/>
              <a:t>Participants are giving up their most valuable resource – their TIME.  And not necessarily being reimbursed.  Tell them how much you appreciate their contribution.</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61315" y="1902921"/>
            <a:ext cx="4318677" cy="774920"/>
          </a:xfrm>
          <a:prstGeom prst="rect">
            <a:avLst/>
          </a:prstGeom>
          <a:noFill/>
        </p:spPr>
      </p:pic>
    </p:spTree>
    <p:extLst>
      <p:ext uri="{BB962C8B-B14F-4D97-AF65-F5344CB8AC3E}">
        <p14:creationId xmlns:p14="http://schemas.microsoft.com/office/powerpoint/2010/main" val="3154251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54</a:t>
            </a:fld>
            <a:endParaRPr lang="en-US" dirty="0">
              <a:solidFill>
                <a:prstClr val="black">
                  <a:tint val="75000"/>
                </a:prstClr>
              </a:solidFill>
            </a:endParaRPr>
          </a:p>
        </p:txBody>
      </p:sp>
      <p:sp>
        <p:nvSpPr>
          <p:cNvPr id="4" name="Rectangle 1">
            <a:extLst>
              <a:ext uri="{FF2B5EF4-FFF2-40B4-BE49-F238E27FC236}">
                <a16:creationId xmlns:a16="http://schemas.microsoft.com/office/drawing/2014/main" id="{A8F7E0DF-86BA-D643-9612-6723D4451417}"/>
              </a:ext>
            </a:extLst>
          </p:cNvPr>
          <p:cNvSpPr txBox="1">
            <a:spLocks/>
          </p:cNvSpPr>
          <p:nvPr/>
        </p:nvSpPr>
        <p:spPr>
          <a:xfrm>
            <a:off x="4358277" y="1885859"/>
            <a:ext cx="6184899" cy="1510483"/>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a:solidFill>
                  <a:srgbClr val="DDDDDD"/>
                </a:solidFill>
              </a:rPr>
              <a:t>AGGREGATE PERFORMANCE</a:t>
            </a:r>
          </a:p>
        </p:txBody>
      </p:sp>
      <p:cxnSp>
        <p:nvCxnSpPr>
          <p:cNvPr id="5" name="Straight Connector 4"/>
          <p:cNvCxnSpPr/>
          <p:nvPr/>
        </p:nvCxnSpPr>
        <p:spPr>
          <a:xfrm rot="16200000" flipH="1">
            <a:off x="7581596" y="959198"/>
            <a:ext cx="16934" cy="514994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1708190" y="1781356"/>
            <a:ext cx="2928307" cy="2657233"/>
          </a:xfrm>
          <a:prstGeom prst="rect">
            <a:avLst/>
          </a:prstGeom>
        </p:spPr>
      </p:pic>
      <p:sp>
        <p:nvSpPr>
          <p:cNvPr id="3" name="TextBox 2">
            <a:extLst>
              <a:ext uri="{FF2B5EF4-FFF2-40B4-BE49-F238E27FC236}">
                <a16:creationId xmlns:a16="http://schemas.microsoft.com/office/drawing/2014/main" id="{29A8BBB2-31EE-E543-8DDD-B8F27F9A2187}"/>
              </a:ext>
            </a:extLst>
          </p:cNvPr>
          <p:cNvSpPr txBox="1"/>
          <p:nvPr/>
        </p:nvSpPr>
        <p:spPr>
          <a:xfrm>
            <a:off x="4561998" y="3915369"/>
            <a:ext cx="6055678" cy="830997"/>
          </a:xfrm>
          <a:prstGeom prst="rect">
            <a:avLst/>
          </a:prstGeom>
          <a:noFill/>
        </p:spPr>
        <p:txBody>
          <a:bodyPr wrap="square" rtlCol="0">
            <a:spAutoFit/>
          </a:bodyPr>
          <a:lstStyle/>
          <a:p>
            <a:pPr algn="ctr"/>
            <a:r>
              <a:rPr lang="en-US" sz="2800" dirty="0">
                <a:solidFill>
                  <a:srgbClr val="C00000"/>
                </a:solidFill>
              </a:rPr>
              <a:t>Data deep dives are coming</a:t>
            </a:r>
          </a:p>
          <a:p>
            <a:pPr algn="ctr"/>
            <a:r>
              <a:rPr lang="en-US" sz="2000" dirty="0">
                <a:solidFill>
                  <a:schemeClr val="bg1"/>
                </a:solidFill>
              </a:rPr>
              <a:t>Over 6,200 charts entered</a:t>
            </a:r>
          </a:p>
        </p:txBody>
      </p:sp>
    </p:spTree>
    <p:extLst>
      <p:ext uri="{BB962C8B-B14F-4D97-AF65-F5344CB8AC3E}">
        <p14:creationId xmlns:p14="http://schemas.microsoft.com/office/powerpoint/2010/main" val="2653712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078DC2-6AD8-D74D-B9A4-70DCAB400FA0}"/>
              </a:ext>
            </a:extLst>
          </p:cNvPr>
          <p:cNvSpPr>
            <a:spLocks noGrp="1"/>
          </p:cNvSpPr>
          <p:nvPr>
            <p:ph type="sldNum" sz="quarter" idx="11"/>
          </p:nvPr>
        </p:nvSpPr>
        <p:spPr/>
        <p:txBody>
          <a:bodyPr/>
          <a:lstStyle/>
          <a:p>
            <a:fld id="{49598980-D22C-4904-9F8F-3DB09B2ECD84}" type="slidenum">
              <a:rPr lang="en-US" smtClean="0"/>
              <a:pPr/>
              <a:t>55</a:t>
            </a:fld>
            <a:endParaRPr lang="en-US" dirty="0"/>
          </a:p>
        </p:txBody>
      </p:sp>
      <p:pic>
        <p:nvPicPr>
          <p:cNvPr id="7" name="Content Placeholder 6">
            <a:extLst>
              <a:ext uri="{FF2B5EF4-FFF2-40B4-BE49-F238E27FC236}">
                <a16:creationId xmlns:a16="http://schemas.microsoft.com/office/drawing/2014/main" id="{D382809B-2C8B-0147-9E0E-690AF73A098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2396"/>
          <a:stretch/>
        </p:blipFill>
        <p:spPr>
          <a:xfrm>
            <a:off x="966787" y="109982"/>
            <a:ext cx="9805988" cy="6638035"/>
          </a:xfrm>
        </p:spPr>
      </p:pic>
    </p:spTree>
    <p:extLst>
      <p:ext uri="{BB962C8B-B14F-4D97-AF65-F5344CB8AC3E}">
        <p14:creationId xmlns:p14="http://schemas.microsoft.com/office/powerpoint/2010/main" val="189593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751E6D-6E01-E042-A709-1A4F28EB2B4E}"/>
              </a:ext>
            </a:extLst>
          </p:cNvPr>
          <p:cNvSpPr>
            <a:spLocks noGrp="1"/>
          </p:cNvSpPr>
          <p:nvPr>
            <p:ph type="sldNum" sz="quarter" idx="11"/>
          </p:nvPr>
        </p:nvSpPr>
        <p:spPr/>
        <p:txBody>
          <a:bodyPr/>
          <a:lstStyle/>
          <a:p>
            <a:fld id="{49598980-D22C-4904-9F8F-3DB09B2ECD84}" type="slidenum">
              <a:rPr lang="en-US" smtClean="0"/>
              <a:pPr/>
              <a:t>56</a:t>
            </a:fld>
            <a:endParaRPr lang="en-US" dirty="0"/>
          </a:p>
        </p:txBody>
      </p:sp>
      <p:pic>
        <p:nvPicPr>
          <p:cNvPr id="7" name="Content Placeholder 6">
            <a:extLst>
              <a:ext uri="{FF2B5EF4-FFF2-40B4-BE49-F238E27FC236}">
                <a16:creationId xmlns:a16="http://schemas.microsoft.com/office/drawing/2014/main" id="{FA787209-337A-DD4B-856C-C7247FD430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127"/>
          <a:stretch/>
        </p:blipFill>
        <p:spPr>
          <a:xfrm>
            <a:off x="809625" y="173195"/>
            <a:ext cx="9787775" cy="6570505"/>
          </a:xfrm>
        </p:spPr>
      </p:pic>
    </p:spTree>
    <p:extLst>
      <p:ext uri="{BB962C8B-B14F-4D97-AF65-F5344CB8AC3E}">
        <p14:creationId xmlns:p14="http://schemas.microsoft.com/office/powerpoint/2010/main" val="2014669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04E220-A0BE-DC44-A57F-9803C55C10C3}"/>
              </a:ext>
            </a:extLst>
          </p:cNvPr>
          <p:cNvSpPr>
            <a:spLocks noGrp="1"/>
          </p:cNvSpPr>
          <p:nvPr>
            <p:ph type="sldNum" sz="quarter" idx="11"/>
          </p:nvPr>
        </p:nvSpPr>
        <p:spPr/>
        <p:txBody>
          <a:bodyPr/>
          <a:lstStyle/>
          <a:p>
            <a:fld id="{49598980-D22C-4904-9F8F-3DB09B2ECD84}" type="slidenum">
              <a:rPr lang="en-US" smtClean="0"/>
              <a:pPr/>
              <a:t>57</a:t>
            </a:fld>
            <a:endParaRPr lang="en-US" dirty="0"/>
          </a:p>
        </p:txBody>
      </p:sp>
      <p:pic>
        <p:nvPicPr>
          <p:cNvPr id="4" name="Picture 3">
            <a:extLst>
              <a:ext uri="{FF2B5EF4-FFF2-40B4-BE49-F238E27FC236}">
                <a16:creationId xmlns:a16="http://schemas.microsoft.com/office/drawing/2014/main" id="{76BEE652-E088-BF43-9B70-3CC004118CD9}"/>
              </a:ext>
            </a:extLst>
          </p:cNvPr>
          <p:cNvPicPr>
            <a:picLocks noChangeAspect="1"/>
          </p:cNvPicPr>
          <p:nvPr/>
        </p:nvPicPr>
        <p:blipFill rotWithShape="1">
          <a:blip r:embed="rId2">
            <a:extLst>
              <a:ext uri="{28A0092B-C50C-407E-A947-70E740481C1C}">
                <a14:useLocalDpi xmlns:a14="http://schemas.microsoft.com/office/drawing/2010/main" val="0"/>
              </a:ext>
            </a:extLst>
          </a:blip>
          <a:srcRect l="-3534" t="22790" r="7278" b="3423"/>
          <a:stretch/>
        </p:blipFill>
        <p:spPr>
          <a:xfrm>
            <a:off x="486895" y="0"/>
            <a:ext cx="11285310" cy="6684805"/>
          </a:xfrm>
          <a:prstGeom prst="rect">
            <a:avLst/>
          </a:prstGeom>
        </p:spPr>
      </p:pic>
    </p:spTree>
    <p:extLst>
      <p:ext uri="{BB962C8B-B14F-4D97-AF65-F5344CB8AC3E}">
        <p14:creationId xmlns:p14="http://schemas.microsoft.com/office/powerpoint/2010/main" val="1566595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1B20AB-FBED-A546-B89E-D280D62806F9}"/>
              </a:ext>
            </a:extLst>
          </p:cNvPr>
          <p:cNvSpPr>
            <a:spLocks noGrp="1"/>
          </p:cNvSpPr>
          <p:nvPr>
            <p:ph type="sldNum" sz="quarter" idx="11"/>
          </p:nvPr>
        </p:nvSpPr>
        <p:spPr/>
        <p:txBody>
          <a:bodyPr/>
          <a:lstStyle/>
          <a:p>
            <a:fld id="{49598980-D22C-4904-9F8F-3DB09B2ECD84}" type="slidenum">
              <a:rPr lang="en-US" smtClean="0"/>
              <a:pPr/>
              <a:t>58</a:t>
            </a:fld>
            <a:endParaRPr lang="en-US" dirty="0"/>
          </a:p>
        </p:txBody>
      </p:sp>
      <p:pic>
        <p:nvPicPr>
          <p:cNvPr id="6" name="Picture 5">
            <a:extLst>
              <a:ext uri="{FF2B5EF4-FFF2-40B4-BE49-F238E27FC236}">
                <a16:creationId xmlns:a16="http://schemas.microsoft.com/office/drawing/2014/main" id="{1FB52F8C-CFEB-FD47-BD12-E7DD9D5B0626}"/>
              </a:ext>
            </a:extLst>
          </p:cNvPr>
          <p:cNvPicPr>
            <a:picLocks noChangeAspect="1"/>
          </p:cNvPicPr>
          <p:nvPr/>
        </p:nvPicPr>
        <p:blipFill rotWithShape="1">
          <a:blip r:embed="rId2">
            <a:extLst>
              <a:ext uri="{28A0092B-C50C-407E-A947-70E740481C1C}">
                <a14:useLocalDpi xmlns:a14="http://schemas.microsoft.com/office/drawing/2010/main" val="0"/>
              </a:ext>
            </a:extLst>
          </a:blip>
          <a:srcRect t="16041" r="4871" b="6459"/>
          <a:stretch/>
        </p:blipFill>
        <p:spPr>
          <a:xfrm>
            <a:off x="885993" y="173195"/>
            <a:ext cx="10696407" cy="6733657"/>
          </a:xfrm>
          <a:prstGeom prst="rect">
            <a:avLst/>
          </a:prstGeom>
        </p:spPr>
      </p:pic>
    </p:spTree>
    <p:extLst>
      <p:ext uri="{BB962C8B-B14F-4D97-AF65-F5344CB8AC3E}">
        <p14:creationId xmlns:p14="http://schemas.microsoft.com/office/powerpoint/2010/main" val="202212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461253-1569-1645-B955-7C50215CCC78}"/>
              </a:ext>
            </a:extLst>
          </p:cNvPr>
          <p:cNvSpPr>
            <a:spLocks noGrp="1"/>
          </p:cNvSpPr>
          <p:nvPr>
            <p:ph type="sldNum" sz="quarter" idx="11"/>
          </p:nvPr>
        </p:nvSpPr>
        <p:spPr/>
        <p:txBody>
          <a:bodyPr/>
          <a:lstStyle/>
          <a:p>
            <a:fld id="{49598980-D22C-4904-9F8F-3DB09B2ECD84}" type="slidenum">
              <a:rPr lang="en-US" smtClean="0"/>
              <a:pPr/>
              <a:t>59</a:t>
            </a:fld>
            <a:endParaRPr lang="en-US" dirty="0"/>
          </a:p>
        </p:txBody>
      </p:sp>
      <p:pic>
        <p:nvPicPr>
          <p:cNvPr id="6" name="Picture 5">
            <a:extLst>
              <a:ext uri="{FF2B5EF4-FFF2-40B4-BE49-F238E27FC236}">
                <a16:creationId xmlns:a16="http://schemas.microsoft.com/office/drawing/2014/main" id="{D2D5163E-AF16-7449-B09D-61101CB1AAD8}"/>
              </a:ext>
            </a:extLst>
          </p:cNvPr>
          <p:cNvPicPr>
            <a:picLocks noChangeAspect="1"/>
          </p:cNvPicPr>
          <p:nvPr/>
        </p:nvPicPr>
        <p:blipFill rotWithShape="1">
          <a:blip r:embed="rId2">
            <a:extLst>
              <a:ext uri="{28A0092B-C50C-407E-A947-70E740481C1C}">
                <a14:useLocalDpi xmlns:a14="http://schemas.microsoft.com/office/drawing/2010/main" val="0"/>
              </a:ext>
            </a:extLst>
          </a:blip>
          <a:srcRect t="20416" r="10344" b="4166"/>
          <a:stretch/>
        </p:blipFill>
        <p:spPr>
          <a:xfrm>
            <a:off x="888766" y="0"/>
            <a:ext cx="10414468" cy="6769423"/>
          </a:xfrm>
          <a:prstGeom prst="rect">
            <a:avLst/>
          </a:prstGeom>
        </p:spPr>
      </p:pic>
      <p:sp>
        <p:nvSpPr>
          <p:cNvPr id="5" name="Rectangle 4">
            <a:extLst>
              <a:ext uri="{FF2B5EF4-FFF2-40B4-BE49-F238E27FC236}">
                <a16:creationId xmlns:a16="http://schemas.microsoft.com/office/drawing/2014/main" id="{D6E683CA-3BFE-4B42-8071-FD2CB09FE445}"/>
              </a:ext>
            </a:extLst>
          </p:cNvPr>
          <p:cNvSpPr/>
          <p:nvPr/>
        </p:nvSpPr>
        <p:spPr>
          <a:xfrm>
            <a:off x="9529354" y="2570389"/>
            <a:ext cx="1382486" cy="3928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55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6</a:t>
            </a:fld>
            <a:endParaRPr lang="en-US" dirty="0">
              <a:solidFill>
                <a:prstClr val="black">
                  <a:tint val="75000"/>
                </a:prstClr>
              </a:solidFill>
            </a:endParaRPr>
          </a:p>
        </p:txBody>
      </p:sp>
      <p:sp>
        <p:nvSpPr>
          <p:cNvPr id="3" name="Rectangle 1">
            <a:extLst>
              <a:ext uri="{FF2B5EF4-FFF2-40B4-BE49-F238E27FC236}">
                <a16:creationId xmlns:a16="http://schemas.microsoft.com/office/drawing/2014/main" id="{A8F7E0DF-86BA-D643-9612-6723D4451417}"/>
              </a:ext>
            </a:extLst>
          </p:cNvPr>
          <p:cNvSpPr txBox="1">
            <a:spLocks/>
          </p:cNvSpPr>
          <p:nvPr/>
        </p:nvSpPr>
        <p:spPr>
          <a:xfrm>
            <a:off x="3222133" y="242179"/>
            <a:ext cx="5507195" cy="747272"/>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lnSpc>
                <a:spcPts val="2500"/>
              </a:lnSpc>
            </a:pPr>
            <a:r>
              <a:rPr lang="en-US" dirty="0"/>
              <a:t>AGENDA </a:t>
            </a:r>
          </a:p>
          <a:p>
            <a:pPr algn="ctr">
              <a:lnSpc>
                <a:spcPts val="2500"/>
              </a:lnSpc>
            </a:pPr>
            <a:r>
              <a:rPr lang="en-US" sz="2000" b="0" dirty="0"/>
              <a:t>28-JANUARY-2020 LEARNING SESSION</a:t>
            </a:r>
            <a:r>
              <a:rPr lang="en-US" dirty="0"/>
              <a:t> </a:t>
            </a:r>
          </a:p>
        </p:txBody>
      </p:sp>
      <p:sp>
        <p:nvSpPr>
          <p:cNvPr id="12" name="TextBox 11"/>
          <p:cNvSpPr txBox="1"/>
          <p:nvPr/>
        </p:nvSpPr>
        <p:spPr>
          <a:xfrm>
            <a:off x="8092430" y="1891878"/>
            <a:ext cx="3333760" cy="523220"/>
          </a:xfrm>
          <a:prstGeom prst="rect">
            <a:avLst/>
          </a:prstGeom>
          <a:noFill/>
        </p:spPr>
        <p:txBody>
          <a:bodyPr wrap="square" rtlCol="0">
            <a:spAutoFit/>
          </a:bodyPr>
          <a:lstStyle/>
          <a:p>
            <a:r>
              <a:rPr lang="en-US" sz="1600" b="1" dirty="0">
                <a:solidFill>
                  <a:schemeClr val="bg2">
                    <a:lumMod val="65000"/>
                    <a:lumOff val="35000"/>
                  </a:schemeClr>
                </a:solidFill>
              </a:rPr>
              <a:t>Aggregate Performance – 5”</a:t>
            </a:r>
          </a:p>
          <a:p>
            <a:r>
              <a:rPr lang="en-US" sz="1200" dirty="0">
                <a:solidFill>
                  <a:schemeClr val="bg2">
                    <a:lumMod val="65000"/>
                    <a:lumOff val="35000"/>
                  </a:schemeClr>
                </a:solidFill>
              </a:rPr>
              <a:t>PRQC Admin Team</a:t>
            </a:r>
          </a:p>
        </p:txBody>
      </p:sp>
      <p:pic>
        <p:nvPicPr>
          <p:cNvPr id="11" name="Picture 10"/>
          <p:cNvPicPr>
            <a:picLocks noChangeAspect="1"/>
          </p:cNvPicPr>
          <p:nvPr/>
        </p:nvPicPr>
        <p:blipFill>
          <a:blip r:embed="rId2"/>
          <a:stretch>
            <a:fillRect/>
          </a:stretch>
        </p:blipFill>
        <p:spPr>
          <a:xfrm>
            <a:off x="6462922" y="3838501"/>
            <a:ext cx="1405604" cy="1072259"/>
          </a:xfrm>
          <a:prstGeom prst="rect">
            <a:avLst/>
          </a:prstGeom>
        </p:spPr>
      </p:pic>
      <p:sp>
        <p:nvSpPr>
          <p:cNvPr id="21" name="TextBox 20"/>
          <p:cNvSpPr txBox="1"/>
          <p:nvPr/>
        </p:nvSpPr>
        <p:spPr>
          <a:xfrm>
            <a:off x="8197410" y="4042912"/>
            <a:ext cx="2297615" cy="523220"/>
          </a:xfrm>
          <a:prstGeom prst="rect">
            <a:avLst/>
          </a:prstGeom>
          <a:noFill/>
        </p:spPr>
        <p:txBody>
          <a:bodyPr wrap="square" rtlCol="0">
            <a:spAutoFit/>
          </a:bodyPr>
          <a:lstStyle/>
          <a:p>
            <a:r>
              <a:rPr lang="en-US" sz="1600" b="1" dirty="0">
                <a:solidFill>
                  <a:schemeClr val="bg2">
                    <a:lumMod val="65000"/>
                    <a:lumOff val="35000"/>
                  </a:schemeClr>
                </a:solidFill>
              </a:rPr>
              <a:t>Housekeeping – 5”</a:t>
            </a:r>
          </a:p>
          <a:p>
            <a:r>
              <a:rPr lang="sv-SE" sz="1200" dirty="0">
                <a:solidFill>
                  <a:schemeClr val="bg2">
                    <a:lumMod val="65000"/>
                    <a:lumOff val="35000"/>
                  </a:schemeClr>
                </a:solidFill>
              </a:rPr>
              <a:t>Meredith Rodriguez</a:t>
            </a:r>
          </a:p>
        </p:txBody>
      </p:sp>
      <p:sp>
        <p:nvSpPr>
          <p:cNvPr id="32" name="Down Arrow 31"/>
          <p:cNvSpPr/>
          <p:nvPr/>
        </p:nvSpPr>
        <p:spPr>
          <a:xfrm>
            <a:off x="2026325" y="3003521"/>
            <a:ext cx="162232" cy="427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134443" y="3812023"/>
            <a:ext cx="3580797" cy="1077218"/>
          </a:xfrm>
          <a:prstGeom prst="rect">
            <a:avLst/>
          </a:prstGeom>
          <a:noFill/>
        </p:spPr>
        <p:txBody>
          <a:bodyPr wrap="square" rtlCol="0">
            <a:spAutoFit/>
          </a:bodyPr>
          <a:lstStyle/>
          <a:p>
            <a:r>
              <a:rPr lang="en-US" sz="1600" b="1">
                <a:solidFill>
                  <a:schemeClr val="bg2">
                    <a:lumMod val="65000"/>
                    <a:lumOff val="35000"/>
                  </a:schemeClr>
                </a:solidFill>
              </a:rPr>
              <a:t>Team Presentations– 30”</a:t>
            </a:r>
          </a:p>
          <a:p>
            <a:r>
              <a:rPr lang="en-US" sz="1200">
                <a:solidFill>
                  <a:schemeClr val="bg2">
                    <a:lumMod val="65000"/>
                    <a:lumOff val="35000"/>
                  </a:schemeClr>
                </a:solidFill>
              </a:rPr>
              <a:t>WISPR</a:t>
            </a:r>
          </a:p>
          <a:p>
            <a:r>
              <a:rPr lang="en-US" sz="1200">
                <a:solidFill>
                  <a:schemeClr val="bg2">
                    <a:lumMod val="65000"/>
                    <a:lumOff val="35000"/>
                  </a:schemeClr>
                </a:solidFill>
              </a:rPr>
              <a:t>LifesavERs</a:t>
            </a:r>
          </a:p>
          <a:p>
            <a:endParaRPr lang="en-US" sz="1200">
              <a:solidFill>
                <a:schemeClr val="bg2">
                  <a:lumMod val="65000"/>
                  <a:lumOff val="35000"/>
                </a:schemeClr>
              </a:solidFill>
            </a:endParaRPr>
          </a:p>
          <a:p>
            <a:endParaRPr lang="en-US" sz="1200" dirty="0">
              <a:solidFill>
                <a:schemeClr val="bg2">
                  <a:lumMod val="65000"/>
                  <a:lumOff val="35000"/>
                </a:schemeClr>
              </a:solidFill>
            </a:endParaRPr>
          </a:p>
        </p:txBody>
      </p:sp>
      <p:pic>
        <p:nvPicPr>
          <p:cNvPr id="7" name="Picture 6" descr="International Academy for Building Capacity">
            <a:extLst>
              <a:ext uri="{FF2B5EF4-FFF2-40B4-BE49-F238E27FC236}">
                <a16:creationId xmlns:a16="http://schemas.microsoft.com/office/drawing/2014/main" id="{C218004A-9230-C343-A5C8-0974740FD38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378060" y="3647975"/>
            <a:ext cx="1666530" cy="1130462"/>
          </a:xfrm>
          <a:prstGeom prst="rect">
            <a:avLst/>
          </a:prstGeom>
        </p:spPr>
      </p:pic>
      <p:sp>
        <p:nvSpPr>
          <p:cNvPr id="25" name="Down Arrow 24">
            <a:extLst>
              <a:ext uri="{FF2B5EF4-FFF2-40B4-BE49-F238E27FC236}">
                <a16:creationId xmlns:a16="http://schemas.microsoft.com/office/drawing/2014/main" id="{F9684637-6310-D940-9401-4CCE98930EA5}"/>
              </a:ext>
            </a:extLst>
          </p:cNvPr>
          <p:cNvSpPr/>
          <p:nvPr/>
        </p:nvSpPr>
        <p:spPr>
          <a:xfrm>
            <a:off x="7148474" y="3164945"/>
            <a:ext cx="162232" cy="427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A026A9F-F33F-B24E-AD7C-D045967FDD87}"/>
              </a:ext>
            </a:extLst>
          </p:cNvPr>
          <p:cNvPicPr>
            <a:picLocks noChangeAspect="1"/>
          </p:cNvPicPr>
          <p:nvPr/>
        </p:nvPicPr>
        <p:blipFill>
          <a:blip r:embed="rId5"/>
          <a:stretch>
            <a:fillRect/>
          </a:stretch>
        </p:blipFill>
        <p:spPr>
          <a:xfrm>
            <a:off x="6508183" y="1729159"/>
            <a:ext cx="1311324" cy="1189934"/>
          </a:xfrm>
          <a:prstGeom prst="rect">
            <a:avLst/>
          </a:prstGeom>
        </p:spPr>
      </p:pic>
      <p:sp>
        <p:nvSpPr>
          <p:cNvPr id="13" name="TextBox 12">
            <a:extLst>
              <a:ext uri="{FF2B5EF4-FFF2-40B4-BE49-F238E27FC236}">
                <a16:creationId xmlns:a16="http://schemas.microsoft.com/office/drawing/2014/main" id="{0DE9BEF7-25D6-C44B-B18C-EA0E59C6748A}"/>
              </a:ext>
            </a:extLst>
          </p:cNvPr>
          <p:cNvSpPr txBox="1"/>
          <p:nvPr/>
        </p:nvSpPr>
        <p:spPr>
          <a:xfrm>
            <a:off x="3068698" y="1901627"/>
            <a:ext cx="3580797" cy="1261884"/>
          </a:xfrm>
          <a:prstGeom prst="rect">
            <a:avLst/>
          </a:prstGeom>
          <a:noFill/>
        </p:spPr>
        <p:txBody>
          <a:bodyPr wrap="square" rtlCol="0">
            <a:spAutoFit/>
          </a:bodyPr>
          <a:lstStyle/>
          <a:p>
            <a:r>
              <a:rPr lang="en-US" sz="1600" b="1" dirty="0">
                <a:solidFill>
                  <a:schemeClr val="bg2">
                    <a:lumMod val="65000"/>
                    <a:lumOff val="35000"/>
                  </a:schemeClr>
                </a:solidFill>
              </a:rPr>
              <a:t>Creating Sustainability– 15”</a:t>
            </a:r>
          </a:p>
          <a:p>
            <a:r>
              <a:rPr lang="en-US" sz="1200" dirty="0">
                <a:solidFill>
                  <a:schemeClr val="bg2">
                    <a:lumMod val="65000"/>
                    <a:lumOff val="35000"/>
                  </a:schemeClr>
                </a:solidFill>
              </a:rPr>
              <a:t>Sujit </a:t>
            </a:r>
            <a:r>
              <a:rPr lang="en-US" sz="1200" dirty="0" err="1">
                <a:solidFill>
                  <a:schemeClr val="bg2">
                    <a:lumMod val="65000"/>
                    <a:lumOff val="35000"/>
                  </a:schemeClr>
                </a:solidFill>
              </a:rPr>
              <a:t>Iyer</a:t>
            </a:r>
            <a:r>
              <a:rPr lang="en-US" sz="1200" dirty="0">
                <a:solidFill>
                  <a:schemeClr val="bg2">
                    <a:lumMod val="65000"/>
                    <a:lumOff val="35000"/>
                  </a:schemeClr>
                </a:solidFill>
              </a:rPr>
              <a:t>, MD </a:t>
            </a:r>
          </a:p>
          <a:p>
            <a:r>
              <a:rPr lang="en-US" sz="1200" dirty="0">
                <a:solidFill>
                  <a:schemeClr val="bg2">
                    <a:lumMod val="65000"/>
                    <a:lumOff val="35000"/>
                  </a:schemeClr>
                </a:solidFill>
              </a:rPr>
              <a:t>The Longhorn Kids</a:t>
            </a:r>
          </a:p>
          <a:p>
            <a:r>
              <a:rPr lang="en-US" sz="1200" dirty="0">
                <a:solidFill>
                  <a:schemeClr val="bg2">
                    <a:lumMod val="65000"/>
                    <a:lumOff val="35000"/>
                  </a:schemeClr>
                </a:solidFill>
              </a:rPr>
              <a:t>Dell Children’s Hospital, Austin TX</a:t>
            </a:r>
          </a:p>
          <a:p>
            <a:endParaRPr lang="en-US" sz="1200" dirty="0">
              <a:solidFill>
                <a:schemeClr val="bg2">
                  <a:lumMod val="65000"/>
                  <a:lumOff val="35000"/>
                </a:schemeClr>
              </a:solidFill>
            </a:endParaRPr>
          </a:p>
          <a:p>
            <a:endParaRPr lang="en-US" sz="1200" dirty="0">
              <a:solidFill>
                <a:schemeClr val="bg2">
                  <a:lumMod val="65000"/>
                  <a:lumOff val="35000"/>
                </a:schemeClr>
              </a:solidFill>
            </a:endParaRPr>
          </a:p>
        </p:txBody>
      </p:sp>
      <p:pic>
        <p:nvPicPr>
          <p:cNvPr id="6" name="Picture 5" descr="Free illustration: Arrows, Growth Hacking, Marketing ...">
            <a:extLst>
              <a:ext uri="{FF2B5EF4-FFF2-40B4-BE49-F238E27FC236}">
                <a16:creationId xmlns:a16="http://schemas.microsoft.com/office/drawing/2014/main" id="{41DFCE21-A44F-4744-B6F1-E90F911B5538}"/>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19941"/>
          <a:stretch/>
        </p:blipFill>
        <p:spPr>
          <a:xfrm>
            <a:off x="1320703" y="1730454"/>
            <a:ext cx="1723887" cy="1027215"/>
          </a:xfrm>
          <a:prstGeom prst="rect">
            <a:avLst/>
          </a:prstGeom>
        </p:spPr>
      </p:pic>
      <p:sp>
        <p:nvSpPr>
          <p:cNvPr id="16" name="Down Arrow 15">
            <a:extLst>
              <a:ext uri="{FF2B5EF4-FFF2-40B4-BE49-F238E27FC236}">
                <a16:creationId xmlns:a16="http://schemas.microsoft.com/office/drawing/2014/main" id="{FF69AFF3-AB0A-0F41-B6CE-B4DC01CE71D3}"/>
              </a:ext>
            </a:extLst>
          </p:cNvPr>
          <p:cNvSpPr/>
          <p:nvPr/>
        </p:nvSpPr>
        <p:spPr>
          <a:xfrm rot="16200000">
            <a:off x="4140415" y="5069592"/>
            <a:ext cx="162232" cy="427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941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60</a:t>
            </a:fld>
            <a:endParaRPr lang="en-US" dirty="0">
              <a:solidFill>
                <a:prstClr val="black">
                  <a:tint val="75000"/>
                </a:prstClr>
              </a:solidFill>
            </a:endParaRPr>
          </a:p>
        </p:txBody>
      </p:sp>
      <p:sp>
        <p:nvSpPr>
          <p:cNvPr id="4" name="Rectangle 1">
            <a:extLst>
              <a:ext uri="{FF2B5EF4-FFF2-40B4-BE49-F238E27FC236}">
                <a16:creationId xmlns:a16="http://schemas.microsoft.com/office/drawing/2014/main" id="{A8F7E0DF-86BA-D643-9612-6723D4451417}"/>
              </a:ext>
            </a:extLst>
          </p:cNvPr>
          <p:cNvSpPr txBox="1">
            <a:spLocks/>
          </p:cNvSpPr>
          <p:nvPr/>
        </p:nvSpPr>
        <p:spPr>
          <a:xfrm>
            <a:off x="4366985" y="2642179"/>
            <a:ext cx="6184899" cy="675926"/>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a:solidFill>
                  <a:srgbClr val="DDDDDD"/>
                </a:solidFill>
              </a:rPr>
              <a:t>HOUSEKEEPING</a:t>
            </a:r>
          </a:p>
        </p:txBody>
      </p:sp>
      <p:cxnSp>
        <p:nvCxnSpPr>
          <p:cNvPr id="5" name="Straight Connector 4"/>
          <p:cNvCxnSpPr/>
          <p:nvPr/>
        </p:nvCxnSpPr>
        <p:spPr>
          <a:xfrm rot="16200000" flipH="1">
            <a:off x="7450968" y="1239338"/>
            <a:ext cx="16934" cy="514994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1958499" y="2649314"/>
            <a:ext cx="2408486" cy="1825318"/>
          </a:xfrm>
          <a:prstGeom prst="rect">
            <a:avLst/>
          </a:prstGeom>
        </p:spPr>
      </p:pic>
    </p:spTree>
    <p:extLst>
      <p:ext uri="{BB962C8B-B14F-4D97-AF65-F5344CB8AC3E}">
        <p14:creationId xmlns:p14="http://schemas.microsoft.com/office/powerpoint/2010/main" val="1871038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9B7FFC-FF2B-0E43-869E-4916AA908EEF}"/>
              </a:ext>
            </a:extLst>
          </p:cNvPr>
          <p:cNvSpPr>
            <a:spLocks noGrp="1"/>
          </p:cNvSpPr>
          <p:nvPr>
            <p:ph type="title"/>
          </p:nvPr>
        </p:nvSpPr>
        <p:spPr/>
        <p:txBody>
          <a:bodyPr/>
          <a:lstStyle/>
          <a:p>
            <a:r>
              <a:rPr lang="en-US" dirty="0">
                <a:solidFill>
                  <a:srgbClr val="002060"/>
                </a:solidFill>
              </a:rPr>
              <a:t>All Teach, All Learn Culture</a:t>
            </a:r>
          </a:p>
        </p:txBody>
      </p:sp>
      <p:pic>
        <p:nvPicPr>
          <p:cNvPr id="6" name="Content Placeholder 5" descr="Team:TU-Delft/Collaborations - 2013.igem.org">
            <a:extLst>
              <a:ext uri="{FF2B5EF4-FFF2-40B4-BE49-F238E27FC236}">
                <a16:creationId xmlns:a16="http://schemas.microsoft.com/office/drawing/2014/main" id="{63D1878F-00A8-F241-9B3C-BB8A208FF542}"/>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9179" y="2206579"/>
            <a:ext cx="4945652" cy="3557679"/>
          </a:xfrm>
        </p:spPr>
      </p:pic>
      <p:sp>
        <p:nvSpPr>
          <p:cNvPr id="8" name="Content Placeholder 7">
            <a:extLst>
              <a:ext uri="{FF2B5EF4-FFF2-40B4-BE49-F238E27FC236}">
                <a16:creationId xmlns:a16="http://schemas.microsoft.com/office/drawing/2014/main" id="{3469531A-9FDB-194E-97B6-28C675BDFCCC}"/>
              </a:ext>
            </a:extLst>
          </p:cNvPr>
          <p:cNvSpPr>
            <a:spLocks noGrp="1"/>
          </p:cNvSpPr>
          <p:nvPr>
            <p:ph sz="half" idx="2"/>
          </p:nvPr>
        </p:nvSpPr>
        <p:spPr/>
        <p:txBody>
          <a:bodyPr/>
          <a:lstStyle/>
          <a:p>
            <a:r>
              <a:rPr lang="en-US" dirty="0"/>
              <a:t>All working together </a:t>
            </a:r>
          </a:p>
          <a:p>
            <a:r>
              <a:rPr lang="en-US" dirty="0"/>
              <a:t>Share what works!</a:t>
            </a:r>
          </a:p>
          <a:p>
            <a:r>
              <a:rPr lang="en-US" dirty="0"/>
              <a:t>Get help and advice from others </a:t>
            </a:r>
          </a:p>
        </p:txBody>
      </p:sp>
      <p:sp>
        <p:nvSpPr>
          <p:cNvPr id="2" name="Slide Number Placeholder 1">
            <a:extLst>
              <a:ext uri="{FF2B5EF4-FFF2-40B4-BE49-F238E27FC236}">
                <a16:creationId xmlns:a16="http://schemas.microsoft.com/office/drawing/2014/main" id="{E09B13AF-36CC-2846-8306-CF6540C6326B}"/>
              </a:ext>
            </a:extLst>
          </p:cNvPr>
          <p:cNvSpPr>
            <a:spLocks noGrp="1"/>
          </p:cNvSpPr>
          <p:nvPr>
            <p:ph type="sldNum" sz="quarter" idx="12"/>
          </p:nvPr>
        </p:nvSpPr>
        <p:spPr/>
        <p:txBody>
          <a:bodyPr/>
          <a:lstStyle/>
          <a:p>
            <a:fld id="{0A0033F3-06E6-6442-ABB2-E7F309BB5C24}"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1689819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1A23-92EF-0047-8874-CA5D53E1CAF5}"/>
              </a:ext>
            </a:extLst>
          </p:cNvPr>
          <p:cNvSpPr>
            <a:spLocks noGrp="1"/>
          </p:cNvSpPr>
          <p:nvPr>
            <p:ph type="title"/>
          </p:nvPr>
        </p:nvSpPr>
        <p:spPr/>
        <p:txBody>
          <a:bodyPr/>
          <a:lstStyle/>
          <a:p>
            <a:r>
              <a:rPr lang="en-US" dirty="0">
                <a:solidFill>
                  <a:srgbClr val="002060"/>
                </a:solidFill>
              </a:rPr>
              <a:t>Consider Sharing Resources</a:t>
            </a:r>
          </a:p>
        </p:txBody>
      </p:sp>
      <p:sp>
        <p:nvSpPr>
          <p:cNvPr id="4" name="Slide Number Placeholder 3">
            <a:extLst>
              <a:ext uri="{FF2B5EF4-FFF2-40B4-BE49-F238E27FC236}">
                <a16:creationId xmlns:a16="http://schemas.microsoft.com/office/drawing/2014/main" id="{54E0CD8B-023C-4445-955F-E400EE15893A}"/>
              </a:ext>
            </a:extLst>
          </p:cNvPr>
          <p:cNvSpPr>
            <a:spLocks noGrp="1"/>
          </p:cNvSpPr>
          <p:nvPr>
            <p:ph type="sldNum" sz="quarter" idx="12"/>
          </p:nvPr>
        </p:nvSpPr>
        <p:spPr/>
        <p:txBody>
          <a:bodyPr/>
          <a:lstStyle/>
          <a:p>
            <a:fld id="{FEA1243F-3000-4347-94A4-FBDEAD3122CB}" type="slidenum">
              <a:rPr lang="en-US" smtClean="0"/>
              <a:pPr/>
              <a:t>62</a:t>
            </a:fld>
            <a:endParaRPr lang="en-US" dirty="0"/>
          </a:p>
        </p:txBody>
      </p:sp>
      <p:graphicFrame>
        <p:nvGraphicFramePr>
          <p:cNvPr id="14" name="Content Placeholder 13">
            <a:extLst>
              <a:ext uri="{FF2B5EF4-FFF2-40B4-BE49-F238E27FC236}">
                <a16:creationId xmlns:a16="http://schemas.microsoft.com/office/drawing/2014/main" id="{F2AED390-E56B-9E4E-8CA5-8F9E4286DF9B}"/>
              </a:ext>
            </a:extLst>
          </p:cNvPr>
          <p:cNvGraphicFramePr>
            <a:graphicFrameLocks noGrp="1"/>
          </p:cNvGraphicFramePr>
          <p:nvPr>
            <p:ph idx="1"/>
            <p:extLst>
              <p:ext uri="{D42A27DB-BD31-4B8C-83A1-F6EECF244321}">
                <p14:modId xmlns:p14="http://schemas.microsoft.com/office/powerpoint/2010/main" val="2380555465"/>
              </p:ext>
            </p:extLst>
          </p:nvPr>
        </p:nvGraphicFramePr>
        <p:xfrm>
          <a:off x="0" y="1117451"/>
          <a:ext cx="12776539" cy="5567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322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6DBA-A426-934C-B651-3D1A7500BAC1}"/>
              </a:ext>
            </a:extLst>
          </p:cNvPr>
          <p:cNvSpPr>
            <a:spLocks noGrp="1"/>
          </p:cNvSpPr>
          <p:nvPr>
            <p:ph type="title"/>
          </p:nvPr>
        </p:nvSpPr>
        <p:spPr>
          <a:xfrm>
            <a:off x="622298" y="381198"/>
            <a:ext cx="9645963" cy="1341240"/>
          </a:xfrm>
        </p:spPr>
        <p:txBody>
          <a:bodyPr/>
          <a:lstStyle/>
          <a:p>
            <a:r>
              <a:rPr lang="en-US" dirty="0">
                <a:solidFill>
                  <a:srgbClr val="002060"/>
                </a:solidFill>
              </a:rPr>
              <a:t>Close of Collaborative: </a:t>
            </a:r>
            <a:br>
              <a:rPr lang="en-US" dirty="0">
                <a:solidFill>
                  <a:srgbClr val="002060"/>
                </a:solidFill>
              </a:rPr>
            </a:br>
            <a:r>
              <a:rPr lang="en-US" dirty="0">
                <a:solidFill>
                  <a:srgbClr val="002060"/>
                </a:solidFill>
              </a:rPr>
              <a:t>NPRP Assessment</a:t>
            </a:r>
          </a:p>
        </p:txBody>
      </p:sp>
      <p:pic>
        <p:nvPicPr>
          <p:cNvPr id="7" name="Content Placeholder 6">
            <a:extLst>
              <a:ext uri="{FF2B5EF4-FFF2-40B4-BE49-F238E27FC236}">
                <a16:creationId xmlns:a16="http://schemas.microsoft.com/office/drawing/2014/main" id="{7B53BFA1-8A01-764A-85D5-89B374A1D58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845" y="2018996"/>
            <a:ext cx="5384800" cy="2820007"/>
          </a:xfrm>
        </p:spPr>
      </p:pic>
      <p:sp>
        <p:nvSpPr>
          <p:cNvPr id="4" name="Content Placeholder 3">
            <a:extLst>
              <a:ext uri="{FF2B5EF4-FFF2-40B4-BE49-F238E27FC236}">
                <a16:creationId xmlns:a16="http://schemas.microsoft.com/office/drawing/2014/main" id="{67253EB6-1BAB-BE4A-9453-4B44C2158749}"/>
              </a:ext>
            </a:extLst>
          </p:cNvPr>
          <p:cNvSpPr>
            <a:spLocks noGrp="1"/>
          </p:cNvSpPr>
          <p:nvPr>
            <p:ph sz="half" idx="2"/>
          </p:nvPr>
        </p:nvSpPr>
        <p:spPr/>
        <p:txBody>
          <a:bodyPr>
            <a:normAutofit/>
          </a:bodyPr>
          <a:lstStyle/>
          <a:p>
            <a:r>
              <a:rPr lang="en-US" sz="3600" dirty="0"/>
              <a:t>April 1-30</a:t>
            </a:r>
            <a:r>
              <a:rPr lang="en-US" sz="3600" baseline="30000" dirty="0"/>
              <a:t>th</a:t>
            </a:r>
          </a:p>
          <a:p>
            <a:r>
              <a:rPr lang="en-US" sz="3600" dirty="0"/>
              <a:t>PRQC-specific website</a:t>
            </a:r>
          </a:p>
          <a:p>
            <a:r>
              <a:rPr lang="en-US" sz="3600" dirty="0"/>
              <a:t>Issues: email Meredith (</a:t>
            </a:r>
            <a:r>
              <a:rPr lang="en-US" sz="3600" dirty="0">
                <a:hlinkClick r:id="rId3"/>
              </a:rPr>
              <a:t>mrodrqu@bcm.edu</a:t>
            </a:r>
            <a:r>
              <a:rPr lang="en-US" sz="3600" dirty="0"/>
              <a:t>) </a:t>
            </a:r>
          </a:p>
        </p:txBody>
      </p:sp>
      <p:sp>
        <p:nvSpPr>
          <p:cNvPr id="5" name="Slide Number Placeholder 4">
            <a:extLst>
              <a:ext uri="{FF2B5EF4-FFF2-40B4-BE49-F238E27FC236}">
                <a16:creationId xmlns:a16="http://schemas.microsoft.com/office/drawing/2014/main" id="{00E60693-4DA1-5946-8C67-7E584056522E}"/>
              </a:ext>
            </a:extLst>
          </p:cNvPr>
          <p:cNvSpPr>
            <a:spLocks noGrp="1"/>
          </p:cNvSpPr>
          <p:nvPr>
            <p:ph type="sldNum" sz="quarter" idx="12"/>
          </p:nvPr>
        </p:nvSpPr>
        <p:spPr/>
        <p:txBody>
          <a:bodyPr/>
          <a:lstStyle/>
          <a:p>
            <a:fld id="{FEA1243F-3000-4347-94A4-FBDEAD3122CB}" type="slidenum">
              <a:rPr lang="en-US" smtClean="0"/>
              <a:pPr/>
              <a:t>63</a:t>
            </a:fld>
            <a:endParaRPr lang="en-US" dirty="0"/>
          </a:p>
        </p:txBody>
      </p:sp>
    </p:spTree>
    <p:extLst>
      <p:ext uri="{BB962C8B-B14F-4D97-AF65-F5344CB8AC3E}">
        <p14:creationId xmlns:p14="http://schemas.microsoft.com/office/powerpoint/2010/main" val="39434441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A633-D2DF-D44B-B22F-6D94CC09B396}"/>
              </a:ext>
            </a:extLst>
          </p:cNvPr>
          <p:cNvSpPr>
            <a:spLocks noGrp="1"/>
          </p:cNvSpPr>
          <p:nvPr>
            <p:ph type="title"/>
          </p:nvPr>
        </p:nvSpPr>
        <p:spPr/>
        <p:txBody>
          <a:bodyPr/>
          <a:lstStyle/>
          <a:p>
            <a:r>
              <a:rPr lang="en-US" dirty="0">
                <a:solidFill>
                  <a:srgbClr val="002060"/>
                </a:solidFill>
              </a:rPr>
              <a:t>2020 Peds Ready Assessment</a:t>
            </a:r>
          </a:p>
        </p:txBody>
      </p:sp>
      <p:pic>
        <p:nvPicPr>
          <p:cNvPr id="7" name="Content Placeholder 6">
            <a:extLst>
              <a:ext uri="{FF2B5EF4-FFF2-40B4-BE49-F238E27FC236}">
                <a16:creationId xmlns:a16="http://schemas.microsoft.com/office/drawing/2014/main" id="{AD2A8F22-4036-B54C-AAD9-EF174DAF5CB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19446" y="1190507"/>
            <a:ext cx="2418611" cy="5667493"/>
          </a:xfrm>
        </p:spPr>
      </p:pic>
      <p:sp>
        <p:nvSpPr>
          <p:cNvPr id="4" name="Content Placeholder 3">
            <a:extLst>
              <a:ext uri="{FF2B5EF4-FFF2-40B4-BE49-F238E27FC236}">
                <a16:creationId xmlns:a16="http://schemas.microsoft.com/office/drawing/2014/main" id="{3452DC80-302A-1D48-B6BB-4ABBC8C926BE}"/>
              </a:ext>
            </a:extLst>
          </p:cNvPr>
          <p:cNvSpPr>
            <a:spLocks noGrp="1"/>
          </p:cNvSpPr>
          <p:nvPr>
            <p:ph sz="half" idx="2"/>
          </p:nvPr>
        </p:nvSpPr>
        <p:spPr/>
        <p:txBody>
          <a:bodyPr/>
          <a:lstStyle/>
          <a:p>
            <a:r>
              <a:rPr lang="en-US" dirty="0"/>
              <a:t>Assessment opens June 1</a:t>
            </a:r>
            <a:r>
              <a:rPr lang="en-US" baseline="30000" dirty="0"/>
              <a:t>st</a:t>
            </a:r>
            <a:r>
              <a:rPr lang="en-US" dirty="0"/>
              <a:t> </a:t>
            </a:r>
          </a:p>
          <a:p>
            <a:r>
              <a:rPr lang="en-US" dirty="0">
                <a:solidFill>
                  <a:srgbClr val="0070C0"/>
                </a:solidFill>
                <a:hlinkClick r:id="rId3">
                  <a:extLst>
                    <a:ext uri="{A12FA001-AC4F-418D-AE19-62706E023703}">
                      <ahyp:hlinkClr xmlns:ahyp="http://schemas.microsoft.com/office/drawing/2018/hyperlinkcolor" val="tx"/>
                    </a:ext>
                  </a:extLst>
                </a:hlinkClick>
              </a:rPr>
              <a:t>www.PedsReady.org</a:t>
            </a:r>
            <a:r>
              <a:rPr lang="en-US" dirty="0">
                <a:solidFill>
                  <a:srgbClr val="0070C0"/>
                </a:solidFill>
              </a:rPr>
              <a:t>   </a:t>
            </a:r>
          </a:p>
        </p:txBody>
      </p:sp>
      <p:sp>
        <p:nvSpPr>
          <p:cNvPr id="5" name="Slide Number Placeholder 4">
            <a:extLst>
              <a:ext uri="{FF2B5EF4-FFF2-40B4-BE49-F238E27FC236}">
                <a16:creationId xmlns:a16="http://schemas.microsoft.com/office/drawing/2014/main" id="{AEECA2C9-C758-F343-BA4B-0C70767F2FCA}"/>
              </a:ext>
            </a:extLst>
          </p:cNvPr>
          <p:cNvSpPr>
            <a:spLocks noGrp="1"/>
          </p:cNvSpPr>
          <p:nvPr>
            <p:ph type="sldNum" sz="quarter" idx="12"/>
          </p:nvPr>
        </p:nvSpPr>
        <p:spPr/>
        <p:txBody>
          <a:bodyPr/>
          <a:lstStyle/>
          <a:p>
            <a:fld id="{FEA1243F-3000-4347-94A4-FBDEAD3122CB}" type="slidenum">
              <a:rPr lang="en-US" smtClean="0"/>
              <a:pPr/>
              <a:t>64</a:t>
            </a:fld>
            <a:endParaRPr lang="en-US" dirty="0"/>
          </a:p>
        </p:txBody>
      </p:sp>
    </p:spTree>
    <p:extLst>
      <p:ext uri="{BB962C8B-B14F-4D97-AF65-F5344CB8AC3E}">
        <p14:creationId xmlns:p14="http://schemas.microsoft.com/office/powerpoint/2010/main" val="510470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6BC6-55F5-B541-9EB4-6400D689635B}"/>
              </a:ext>
            </a:extLst>
          </p:cNvPr>
          <p:cNvSpPr>
            <a:spLocks noGrp="1"/>
          </p:cNvSpPr>
          <p:nvPr>
            <p:ph type="title"/>
          </p:nvPr>
        </p:nvSpPr>
        <p:spPr/>
        <p:txBody>
          <a:bodyPr/>
          <a:lstStyle/>
          <a:p>
            <a:r>
              <a:rPr lang="en-US" dirty="0">
                <a:solidFill>
                  <a:srgbClr val="002060"/>
                </a:solidFill>
              </a:rPr>
              <a:t>Close of Collaborative </a:t>
            </a:r>
          </a:p>
        </p:txBody>
      </p:sp>
      <p:sp>
        <p:nvSpPr>
          <p:cNvPr id="3" name="Content Placeholder 2">
            <a:extLst>
              <a:ext uri="{FF2B5EF4-FFF2-40B4-BE49-F238E27FC236}">
                <a16:creationId xmlns:a16="http://schemas.microsoft.com/office/drawing/2014/main" id="{3B39DA65-52F8-9B4D-ACD3-55A2918C221E}"/>
              </a:ext>
            </a:extLst>
          </p:cNvPr>
          <p:cNvSpPr>
            <a:spLocks noGrp="1"/>
          </p:cNvSpPr>
          <p:nvPr>
            <p:ph sz="half" idx="1"/>
          </p:nvPr>
        </p:nvSpPr>
        <p:spPr>
          <a:xfrm>
            <a:off x="249835" y="1452615"/>
            <a:ext cx="6810531" cy="5203018"/>
          </a:xfrm>
        </p:spPr>
        <p:txBody>
          <a:bodyPr>
            <a:normAutofit/>
          </a:bodyPr>
          <a:lstStyle/>
          <a:p>
            <a:r>
              <a:rPr lang="en-US" sz="2400" dirty="0"/>
              <a:t>Final site visits:</a:t>
            </a:r>
          </a:p>
          <a:p>
            <a:pPr lvl="1"/>
            <a:r>
              <a:rPr lang="en-US" dirty="0"/>
              <a:t>Redcap Survey to be sent soon</a:t>
            </a:r>
          </a:p>
          <a:p>
            <a:pPr lvl="1"/>
            <a:r>
              <a:rPr lang="en-US" dirty="0"/>
              <a:t>Reflect on progress</a:t>
            </a:r>
          </a:p>
          <a:p>
            <a:r>
              <a:rPr lang="en-US" sz="2400" dirty="0"/>
              <a:t>Final team presentations-April</a:t>
            </a:r>
          </a:p>
          <a:p>
            <a:r>
              <a:rPr lang="en-US" sz="2400" dirty="0"/>
              <a:t>Certificate of Appreciation signed by HRSA</a:t>
            </a:r>
          </a:p>
          <a:p>
            <a:r>
              <a:rPr lang="en-US" sz="2400" dirty="0">
                <a:solidFill>
                  <a:srgbClr val="C00000"/>
                </a:solidFill>
              </a:rPr>
              <a:t>Poll: Would you continue to use the DES?</a:t>
            </a:r>
          </a:p>
          <a:p>
            <a:r>
              <a:rPr lang="en-US" sz="2400" dirty="0">
                <a:solidFill>
                  <a:schemeClr val="bg1"/>
                </a:solidFill>
              </a:rPr>
              <a:t>PRQC V2 will be coming</a:t>
            </a:r>
          </a:p>
          <a:p>
            <a:endParaRPr lang="en-US" sz="2000" dirty="0"/>
          </a:p>
          <a:p>
            <a:endParaRPr lang="en-US" sz="2000" dirty="0"/>
          </a:p>
        </p:txBody>
      </p:sp>
      <p:pic>
        <p:nvPicPr>
          <p:cNvPr id="10" name="Content Placeholder 9" descr="Begin with the End in Mind » ActivityOwner.Com – Getting ...">
            <a:extLst>
              <a:ext uri="{FF2B5EF4-FFF2-40B4-BE49-F238E27FC236}">
                <a16:creationId xmlns:a16="http://schemas.microsoft.com/office/drawing/2014/main" id="{A5DC8A9A-7603-3C4A-B7EB-79B7DC36F410}"/>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72647" y="1452615"/>
            <a:ext cx="4254500" cy="2781300"/>
          </a:xfrm>
        </p:spPr>
      </p:pic>
      <p:sp>
        <p:nvSpPr>
          <p:cNvPr id="5" name="Slide Number Placeholder 4">
            <a:extLst>
              <a:ext uri="{FF2B5EF4-FFF2-40B4-BE49-F238E27FC236}">
                <a16:creationId xmlns:a16="http://schemas.microsoft.com/office/drawing/2014/main" id="{6FB6BDCB-A5A2-084C-8087-B29D79CC5ACE}"/>
              </a:ext>
            </a:extLst>
          </p:cNvPr>
          <p:cNvSpPr>
            <a:spLocks noGrp="1"/>
          </p:cNvSpPr>
          <p:nvPr>
            <p:ph type="sldNum" sz="quarter" idx="12"/>
          </p:nvPr>
        </p:nvSpPr>
        <p:spPr/>
        <p:txBody>
          <a:bodyPr/>
          <a:lstStyle/>
          <a:p>
            <a:fld id="{FEA1243F-3000-4347-94A4-FBDEAD3122CB}" type="slidenum">
              <a:rPr lang="en-US" smtClean="0"/>
              <a:pPr/>
              <a:t>65</a:t>
            </a:fld>
            <a:endParaRPr lang="en-US" dirty="0"/>
          </a:p>
        </p:txBody>
      </p:sp>
    </p:spTree>
    <p:extLst>
      <p:ext uri="{BB962C8B-B14F-4D97-AF65-F5344CB8AC3E}">
        <p14:creationId xmlns:p14="http://schemas.microsoft.com/office/powerpoint/2010/main" val="3603609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D559-01F5-AB42-B9F0-ED25B52E6E76}"/>
              </a:ext>
            </a:extLst>
          </p:cNvPr>
          <p:cNvSpPr>
            <a:spLocks noGrp="1"/>
          </p:cNvSpPr>
          <p:nvPr>
            <p:ph type="title"/>
          </p:nvPr>
        </p:nvSpPr>
        <p:spPr/>
        <p:txBody>
          <a:bodyPr/>
          <a:lstStyle/>
          <a:p>
            <a:r>
              <a:rPr lang="en-US" dirty="0">
                <a:solidFill>
                  <a:srgbClr val="002060"/>
                </a:solidFill>
              </a:rPr>
              <a:t>2020 Learning Sessions</a:t>
            </a:r>
          </a:p>
        </p:txBody>
      </p:sp>
      <p:sp>
        <p:nvSpPr>
          <p:cNvPr id="4" name="Slide Number Placeholder 3">
            <a:extLst>
              <a:ext uri="{FF2B5EF4-FFF2-40B4-BE49-F238E27FC236}">
                <a16:creationId xmlns:a16="http://schemas.microsoft.com/office/drawing/2014/main" id="{0BFEF860-A41F-7E40-AC21-B33D89CF4C82}"/>
              </a:ext>
            </a:extLst>
          </p:cNvPr>
          <p:cNvSpPr>
            <a:spLocks noGrp="1"/>
          </p:cNvSpPr>
          <p:nvPr>
            <p:ph type="sldNum" sz="quarter" idx="12"/>
          </p:nvPr>
        </p:nvSpPr>
        <p:spPr/>
        <p:txBody>
          <a:bodyPr/>
          <a:lstStyle/>
          <a:p>
            <a:fld id="{FEA1243F-3000-4347-94A4-FBDEAD3122CB}" type="slidenum">
              <a:rPr lang="en-US" smtClean="0"/>
              <a:pPr/>
              <a:t>66</a:t>
            </a:fld>
            <a:endParaRPr lang="en-US" dirty="0"/>
          </a:p>
        </p:txBody>
      </p:sp>
      <p:sp>
        <p:nvSpPr>
          <p:cNvPr id="5" name="Content Placeholder 2">
            <a:extLst>
              <a:ext uri="{FF2B5EF4-FFF2-40B4-BE49-F238E27FC236}">
                <a16:creationId xmlns:a16="http://schemas.microsoft.com/office/drawing/2014/main" id="{23AF1FAC-0696-5F45-AEDC-BC2DDCBA6047}"/>
              </a:ext>
            </a:extLst>
          </p:cNvPr>
          <p:cNvSpPr txBox="1">
            <a:spLocks/>
          </p:cNvSpPr>
          <p:nvPr/>
        </p:nvSpPr>
        <p:spPr>
          <a:xfrm>
            <a:off x="270616" y="2242511"/>
            <a:ext cx="5825384" cy="1878302"/>
          </a:xfrm>
          <a:prstGeom prst="rect">
            <a:avLst/>
          </a:prstGeom>
        </p:spPr>
        <p:txBody>
          <a:bodyPr vert="horz" anchor="t">
            <a:normAutofit/>
          </a:bodyPr>
          <a:lstStyle>
            <a:lvl1pPr marL="448056" indent="-384048" algn="l" rtl="0" eaLnBrk="1" latinLnBrk="0" hangingPunct="1">
              <a:spcBef>
                <a:spcPct val="20000"/>
              </a:spcBef>
              <a:spcAft>
                <a:spcPts val="1000"/>
              </a:spcAft>
              <a:buClr>
                <a:schemeClr val="accent1"/>
              </a:buClr>
              <a:buSzPct val="80000"/>
              <a:buFont typeface="Arial" panose="020B0604020202020204" pitchFamily="34" charset="0"/>
              <a:buChar char="•"/>
              <a:defRPr sz="2800" kern="1200">
                <a:solidFill>
                  <a:schemeClr val="bg2"/>
                </a:solidFill>
                <a:latin typeface="+mn-lt"/>
                <a:ea typeface="+mn-ea"/>
                <a:cs typeface="+mn-cs"/>
              </a:defRPr>
            </a:lvl1pPr>
            <a:lvl2pPr marL="822960" indent="-285750" algn="l" rtl="0" eaLnBrk="1" latinLnBrk="0" hangingPunct="1">
              <a:spcBef>
                <a:spcPct val="20000"/>
              </a:spcBef>
              <a:spcAft>
                <a:spcPts val="1000"/>
              </a:spcAft>
              <a:buClr>
                <a:schemeClr val="accent1"/>
              </a:buClr>
              <a:buSzPct val="95000"/>
              <a:buFont typeface="Arial" panose="020B0604020202020204" pitchFamily="34" charset="0"/>
              <a:buChar char="•"/>
              <a:defRPr sz="2400" kern="1200">
                <a:solidFill>
                  <a:schemeClr val="bg2"/>
                </a:solidFill>
                <a:latin typeface="+mn-lt"/>
                <a:ea typeface="+mn-ea"/>
                <a:cs typeface="+mn-cs"/>
              </a:defRPr>
            </a:lvl2pPr>
            <a:lvl3pPr marL="1106424" indent="-228600" algn="l" rtl="0" eaLnBrk="1" latinLnBrk="0" hangingPunct="1">
              <a:spcBef>
                <a:spcPct val="20000"/>
              </a:spcBef>
              <a:spcAft>
                <a:spcPts val="1000"/>
              </a:spcAft>
              <a:buClr>
                <a:schemeClr val="accent1"/>
              </a:buClr>
              <a:buFont typeface="Arial" panose="020B0604020202020204" pitchFamily="34" charset="0"/>
              <a:buChar char="•"/>
              <a:defRPr sz="2000" kern="1200">
                <a:solidFill>
                  <a:schemeClr val="bg2"/>
                </a:solidFill>
                <a:latin typeface="+mn-lt"/>
                <a:ea typeface="+mn-ea"/>
                <a:cs typeface="+mn-cs"/>
              </a:defRPr>
            </a:lvl3pPr>
            <a:lvl4pPr marL="13716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r>
              <a:rPr lang="en-US" dirty="0"/>
              <a:t>March 3, 2019</a:t>
            </a:r>
          </a:p>
          <a:p>
            <a:pPr lvl="1"/>
            <a:r>
              <a:rPr lang="en-US" dirty="0"/>
              <a:t>Team updates </a:t>
            </a:r>
          </a:p>
          <a:p>
            <a:pPr lvl="1"/>
            <a:r>
              <a:rPr lang="en-US" dirty="0"/>
              <a:t>Sustainability planning</a:t>
            </a:r>
          </a:p>
        </p:txBody>
      </p:sp>
      <p:sp>
        <p:nvSpPr>
          <p:cNvPr id="8" name="Content Placeholder 2">
            <a:extLst>
              <a:ext uri="{FF2B5EF4-FFF2-40B4-BE49-F238E27FC236}">
                <a16:creationId xmlns:a16="http://schemas.microsoft.com/office/drawing/2014/main" id="{22FDAFED-E4E9-EF40-A68A-F4F12EADE81A}"/>
              </a:ext>
            </a:extLst>
          </p:cNvPr>
          <p:cNvSpPr txBox="1">
            <a:spLocks/>
          </p:cNvSpPr>
          <p:nvPr/>
        </p:nvSpPr>
        <p:spPr>
          <a:xfrm>
            <a:off x="6226429" y="2242511"/>
            <a:ext cx="5825384" cy="2372978"/>
          </a:xfrm>
          <a:prstGeom prst="rect">
            <a:avLst/>
          </a:prstGeom>
        </p:spPr>
        <p:txBody>
          <a:bodyPr vert="horz" anchor="t">
            <a:normAutofit/>
          </a:bodyPr>
          <a:lstStyle>
            <a:lvl1pPr marL="448056" indent="-384048" algn="l" rtl="0" eaLnBrk="1" latinLnBrk="0" hangingPunct="1">
              <a:spcBef>
                <a:spcPct val="20000"/>
              </a:spcBef>
              <a:spcAft>
                <a:spcPts val="1000"/>
              </a:spcAft>
              <a:buClr>
                <a:schemeClr val="accent1"/>
              </a:buClr>
              <a:buSzPct val="80000"/>
              <a:buFont typeface="Arial" panose="020B0604020202020204" pitchFamily="34" charset="0"/>
              <a:buChar char="•"/>
              <a:defRPr sz="2800" kern="1200">
                <a:solidFill>
                  <a:schemeClr val="bg2"/>
                </a:solidFill>
                <a:latin typeface="+mn-lt"/>
                <a:ea typeface="+mn-ea"/>
                <a:cs typeface="+mn-cs"/>
              </a:defRPr>
            </a:lvl1pPr>
            <a:lvl2pPr marL="822960" indent="-285750" algn="l" rtl="0" eaLnBrk="1" latinLnBrk="0" hangingPunct="1">
              <a:spcBef>
                <a:spcPct val="20000"/>
              </a:spcBef>
              <a:spcAft>
                <a:spcPts val="1000"/>
              </a:spcAft>
              <a:buClr>
                <a:schemeClr val="accent1"/>
              </a:buClr>
              <a:buSzPct val="95000"/>
              <a:buFont typeface="Arial" panose="020B0604020202020204" pitchFamily="34" charset="0"/>
              <a:buChar char="•"/>
              <a:defRPr sz="2400" kern="1200">
                <a:solidFill>
                  <a:schemeClr val="bg2"/>
                </a:solidFill>
                <a:latin typeface="+mn-lt"/>
                <a:ea typeface="+mn-ea"/>
                <a:cs typeface="+mn-cs"/>
              </a:defRPr>
            </a:lvl2pPr>
            <a:lvl3pPr marL="1106424" indent="-228600" algn="l" rtl="0" eaLnBrk="1" latinLnBrk="0" hangingPunct="1">
              <a:spcBef>
                <a:spcPct val="20000"/>
              </a:spcBef>
              <a:spcAft>
                <a:spcPts val="1000"/>
              </a:spcAft>
              <a:buClr>
                <a:schemeClr val="accent1"/>
              </a:buClr>
              <a:buFont typeface="Arial" panose="020B0604020202020204" pitchFamily="34" charset="0"/>
              <a:buChar char="•"/>
              <a:defRPr sz="2000" kern="1200">
                <a:solidFill>
                  <a:schemeClr val="bg2"/>
                </a:solidFill>
                <a:latin typeface="+mn-lt"/>
                <a:ea typeface="+mn-ea"/>
                <a:cs typeface="+mn-cs"/>
              </a:defRPr>
            </a:lvl3pPr>
            <a:lvl4pPr marL="13716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r>
              <a:rPr lang="en-US" dirty="0"/>
              <a:t>April 7, 2019 </a:t>
            </a:r>
            <a:r>
              <a:rPr lang="en-US" sz="1800" dirty="0"/>
              <a:t>&amp;</a:t>
            </a:r>
            <a:r>
              <a:rPr lang="en-US" dirty="0"/>
              <a:t> April 28, 2019</a:t>
            </a:r>
          </a:p>
          <a:p>
            <a:pPr lvl="1"/>
            <a:r>
              <a:rPr lang="en-US" dirty="0"/>
              <a:t>Final presentations </a:t>
            </a:r>
          </a:p>
          <a:p>
            <a:pPr lvl="1"/>
            <a:r>
              <a:rPr lang="en-US" dirty="0"/>
              <a:t>Invite hospital leadership! </a:t>
            </a:r>
          </a:p>
        </p:txBody>
      </p:sp>
    </p:spTree>
    <p:extLst>
      <p:ext uri="{BB962C8B-B14F-4D97-AF65-F5344CB8AC3E}">
        <p14:creationId xmlns:p14="http://schemas.microsoft.com/office/powerpoint/2010/main" val="1046968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8AB89F-8B48-3F46-A7DC-A2AF8ED9E909}"/>
              </a:ext>
            </a:extLst>
          </p:cNvPr>
          <p:cNvSpPr>
            <a:spLocks noGrp="1"/>
          </p:cNvSpPr>
          <p:nvPr>
            <p:ph type="sldNum" sz="quarter" idx="12"/>
          </p:nvPr>
        </p:nvSpPr>
        <p:spPr/>
        <p:txBody>
          <a:bodyPr/>
          <a:lstStyle/>
          <a:p>
            <a:fld id="{0A0033F3-06E6-6442-ABB2-E7F309BB5C24}" type="slidenum">
              <a:rPr lang="en-US" smtClean="0">
                <a:solidFill>
                  <a:prstClr val="black">
                    <a:tint val="75000"/>
                  </a:prstClr>
                </a:solidFill>
              </a:rPr>
              <a:pPr/>
              <a:t>67</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423A436A-EF41-4A48-A931-E12418CA7E2B}"/>
              </a:ext>
            </a:extLst>
          </p:cNvPr>
          <p:cNvSpPr txBox="1"/>
          <p:nvPr/>
        </p:nvSpPr>
        <p:spPr>
          <a:xfrm>
            <a:off x="431350" y="1302427"/>
            <a:ext cx="11354764" cy="2862322"/>
          </a:xfrm>
          <a:prstGeom prst="rect">
            <a:avLst/>
          </a:prstGeom>
          <a:noFill/>
        </p:spPr>
        <p:txBody>
          <a:bodyPr wrap="square" rtlCol="0">
            <a:spAutoFit/>
          </a:bodyPr>
          <a:lstStyle/>
          <a:p>
            <a:pPr algn="ctr"/>
            <a:r>
              <a:rPr lang="en-US" sz="4000" b="1" dirty="0">
                <a:solidFill>
                  <a:srgbClr val="0070C0"/>
                </a:solidFill>
              </a:rPr>
              <a:t>Key Information</a:t>
            </a:r>
          </a:p>
          <a:p>
            <a:pPr algn="ctr"/>
            <a:endParaRPr lang="en-US" sz="4000" dirty="0">
              <a:solidFill>
                <a:srgbClr val="0070C0"/>
              </a:solidFill>
            </a:endParaRPr>
          </a:p>
          <a:p>
            <a:r>
              <a:rPr lang="en-US" sz="2000" b="1" dirty="0">
                <a:solidFill>
                  <a:srgbClr val="0070C0"/>
                </a:solidFill>
              </a:rPr>
              <a:t>CNE Link</a:t>
            </a:r>
            <a:r>
              <a:rPr lang="en-US" sz="2000" dirty="0">
                <a:solidFill>
                  <a:srgbClr val="0070C0"/>
                </a:solidFill>
              </a:rPr>
              <a:t>: 	https://tch-redcap.texaschildrens.org/REDCap/surveys/?s=C3CHENDRY8</a:t>
            </a:r>
          </a:p>
          <a:p>
            <a:r>
              <a:rPr lang="en-US" sz="2000" dirty="0">
                <a:solidFill>
                  <a:srgbClr val="0070C0"/>
                </a:solidFill>
              </a:rPr>
              <a:t> </a:t>
            </a:r>
          </a:p>
          <a:p>
            <a:r>
              <a:rPr lang="en-US" sz="2000" b="1" dirty="0">
                <a:solidFill>
                  <a:srgbClr val="0070C0"/>
                </a:solidFill>
              </a:rPr>
              <a:t>Google: 	</a:t>
            </a:r>
            <a:r>
              <a:rPr lang="en-US" sz="2000" dirty="0">
                <a:solidFill>
                  <a:srgbClr val="0070C0"/>
                </a:solidFill>
              </a:rPr>
              <a:t>EMSC PRQC (Password also)</a:t>
            </a:r>
          </a:p>
          <a:p>
            <a:endParaRPr lang="en-US" sz="2000" dirty="0">
              <a:solidFill>
                <a:srgbClr val="0070C0"/>
              </a:solidFill>
            </a:endParaRPr>
          </a:p>
          <a:p>
            <a:r>
              <a:rPr lang="en-US" sz="2000" b="1" dirty="0">
                <a:solidFill>
                  <a:srgbClr val="0070C0"/>
                </a:solidFill>
              </a:rPr>
              <a:t>Email:		</a:t>
            </a:r>
            <a:r>
              <a:rPr lang="en-US" sz="2000" dirty="0">
                <a:solidFill>
                  <a:srgbClr val="0070C0"/>
                </a:solidFill>
                <a:hlinkClick r:id="rId2"/>
              </a:rPr>
              <a:t>qeca@texaschildrens.org</a:t>
            </a:r>
            <a:r>
              <a:rPr lang="en-US" sz="2000" dirty="0">
                <a:solidFill>
                  <a:srgbClr val="0070C0"/>
                </a:solidFill>
              </a:rPr>
              <a:t> | </a:t>
            </a:r>
            <a:r>
              <a:rPr lang="en-US" sz="2000" dirty="0">
                <a:solidFill>
                  <a:srgbClr val="0070C0"/>
                </a:solidFill>
                <a:hlinkClick r:id="rId3"/>
              </a:rPr>
              <a:t>dcc_prqcsupport@hsc.utah.edu</a:t>
            </a:r>
            <a:r>
              <a:rPr lang="en-US" sz="2000" dirty="0">
                <a:solidFill>
                  <a:srgbClr val="0070C0"/>
                </a:solidFill>
              </a:rPr>
              <a:t> </a:t>
            </a:r>
            <a:endParaRPr lang="en-US" sz="2000" b="1" dirty="0">
              <a:solidFill>
                <a:srgbClr val="0070C0"/>
              </a:solidFill>
            </a:endParaRPr>
          </a:p>
        </p:txBody>
      </p:sp>
      <p:pic>
        <p:nvPicPr>
          <p:cNvPr id="4" name="Picture 3">
            <a:extLst>
              <a:ext uri="{FF2B5EF4-FFF2-40B4-BE49-F238E27FC236}">
                <a16:creationId xmlns:a16="http://schemas.microsoft.com/office/drawing/2014/main" id="{BF0D031E-A443-4D4B-96BD-726128DFDF6C}"/>
              </a:ext>
            </a:extLst>
          </p:cNvPr>
          <p:cNvPicPr>
            <a:picLocks noChangeAspect="1"/>
          </p:cNvPicPr>
          <p:nvPr/>
        </p:nvPicPr>
        <p:blipFill>
          <a:blip r:embed="rId4"/>
          <a:stretch>
            <a:fillRect/>
          </a:stretch>
        </p:blipFill>
        <p:spPr>
          <a:xfrm>
            <a:off x="4718082" y="4483100"/>
            <a:ext cx="2781300" cy="2374900"/>
          </a:xfrm>
          <a:prstGeom prst="rect">
            <a:avLst/>
          </a:prstGeom>
        </p:spPr>
      </p:pic>
    </p:spTree>
    <p:extLst>
      <p:ext uri="{BB962C8B-B14F-4D97-AF65-F5344CB8AC3E}">
        <p14:creationId xmlns:p14="http://schemas.microsoft.com/office/powerpoint/2010/main" val="402224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
          <p:cNvSpPr txBox="1">
            <a:spLocks noGrp="1"/>
          </p:cNvSpPr>
          <p:nvPr>
            <p:ph type="ctrTitle"/>
          </p:nvPr>
        </p:nvSpPr>
        <p:spPr>
          <a:xfrm>
            <a:off x="509512" y="250341"/>
            <a:ext cx="11506276" cy="1397048"/>
          </a:xfrm>
          <a:prstGeom prst="rect">
            <a:avLst/>
          </a:prstGeom>
          <a:noFill/>
          <a:ln>
            <a:noFill/>
          </a:ln>
        </p:spPr>
        <p:txBody>
          <a:bodyPr spcFirstLastPara="1" wrap="square" lIns="91425" tIns="45700" rIns="91425" bIns="45700" anchor="t" anchorCtr="0">
            <a:noAutofit/>
          </a:bodyPr>
          <a:lstStyle/>
          <a:p>
            <a:pPr>
              <a:lnSpc>
                <a:spcPct val="311111"/>
              </a:lnSpc>
              <a:buSzPts val="1800"/>
            </a:pPr>
            <a:r>
              <a:rPr lang="en-US" sz="2400" dirty="0"/>
              <a:t>Investing in Community Pediatric Champions to Drive Improvement</a:t>
            </a:r>
            <a:endParaRPr sz="6600" dirty="0"/>
          </a:p>
        </p:txBody>
      </p:sp>
      <p:sp>
        <p:nvSpPr>
          <p:cNvPr id="268" name="Google Shape;268;p1"/>
          <p:cNvSpPr txBox="1">
            <a:spLocks noGrp="1"/>
          </p:cNvSpPr>
          <p:nvPr>
            <p:ph type="subTitle" idx="1"/>
          </p:nvPr>
        </p:nvSpPr>
        <p:spPr>
          <a:xfrm>
            <a:off x="2342885" y="1956392"/>
            <a:ext cx="7186878" cy="2515596"/>
          </a:xfrm>
          <a:prstGeom prst="rect">
            <a:avLst/>
          </a:prstGeom>
          <a:noFill/>
          <a:ln>
            <a:noFill/>
          </a:ln>
        </p:spPr>
        <p:txBody>
          <a:bodyPr spcFirstLastPara="1" wrap="square" lIns="91425" tIns="45700" rIns="91425" bIns="45700" anchor="t" anchorCtr="0">
            <a:normAutofit/>
          </a:bodyPr>
          <a:lstStyle/>
          <a:p>
            <a:pPr>
              <a:spcBef>
                <a:spcPts val="0"/>
              </a:spcBef>
              <a:buSzPts val="1800"/>
            </a:pPr>
            <a:r>
              <a:rPr lang="en-US" sz="2800" dirty="0"/>
              <a:t>Sujit </a:t>
            </a:r>
            <a:r>
              <a:rPr lang="en-US" sz="2800" dirty="0" err="1"/>
              <a:t>Iyer</a:t>
            </a:r>
            <a:r>
              <a:rPr lang="en-US" sz="2800" dirty="0"/>
              <a:t>, MD. FAAP, FACEP </a:t>
            </a:r>
            <a:endParaRPr sz="3600" dirty="0"/>
          </a:p>
          <a:p>
            <a:pPr>
              <a:buSzPts val="1100"/>
            </a:pPr>
            <a:r>
              <a:rPr lang="en-US" sz="1600" b="0" dirty="0"/>
              <a:t>Director, Pediatric ED Outreach, Seton Family of Hospitals </a:t>
            </a:r>
            <a:endParaRPr sz="3600" dirty="0"/>
          </a:p>
          <a:p>
            <a:pPr>
              <a:buSzPts val="1100"/>
            </a:pPr>
            <a:r>
              <a:rPr lang="en-US" sz="1600" b="0" dirty="0"/>
              <a:t>Assistant Medical Director, Dell Children’s Medical Center Emergency Department </a:t>
            </a:r>
            <a:endParaRPr sz="3600" dirty="0"/>
          </a:p>
          <a:p>
            <a:pPr>
              <a:buSzPts val="1100"/>
            </a:pPr>
            <a:r>
              <a:rPr lang="en-US" sz="1600" b="0" dirty="0"/>
              <a:t>Associate Fellowship Director, UT Austin Dell Medical School, Pediatric Emergency Medicine Fellowship </a:t>
            </a:r>
            <a:endParaRPr sz="3600" dirty="0"/>
          </a:p>
        </p:txBody>
      </p:sp>
      <p:sp>
        <p:nvSpPr>
          <p:cNvPr id="269" name="Google Shape;269;p1"/>
          <p:cNvSpPr txBox="1"/>
          <p:nvPr/>
        </p:nvSpPr>
        <p:spPr>
          <a:xfrm>
            <a:off x="5597725" y="5750064"/>
            <a:ext cx="4916385" cy="707886"/>
          </a:xfrm>
          <a:prstGeom prst="rect">
            <a:avLst/>
          </a:prstGeom>
          <a:noFill/>
          <a:ln>
            <a:noFill/>
          </a:ln>
        </p:spPr>
        <p:txBody>
          <a:bodyPr spcFirstLastPara="1" wrap="square" lIns="91425" tIns="45700" rIns="91425" bIns="45700" anchor="t" anchorCtr="0">
            <a:spAutoFit/>
          </a:bodyPr>
          <a:lstStyle/>
          <a:p>
            <a:pPr>
              <a:buClr>
                <a:srgbClr val="000000"/>
              </a:buClr>
            </a:pPr>
            <a:r>
              <a:rPr lang="en-US" sz="1000" b="1" kern="0">
                <a:solidFill>
                  <a:srgbClr val="FFFFFF"/>
                </a:solidFill>
                <a:latin typeface="Calibri"/>
                <a:ea typeface="Calibri"/>
                <a:cs typeface="Calibri"/>
                <a:sym typeface="Calibri"/>
              </a:rPr>
              <a:t>© 2017 Ascension</a:t>
            </a:r>
            <a:endParaRPr sz="1000" kern="0">
              <a:solidFill>
                <a:srgbClr val="FFFFFF"/>
              </a:solidFill>
              <a:latin typeface="Calibri"/>
              <a:ea typeface="Calibri"/>
              <a:cs typeface="Calibri"/>
              <a:sym typeface="Calibri"/>
            </a:endParaRPr>
          </a:p>
          <a:p>
            <a:pPr>
              <a:buClr>
                <a:srgbClr val="000000"/>
              </a:buClr>
            </a:pPr>
            <a:r>
              <a:rPr lang="en-US" sz="1000" b="1" kern="0">
                <a:solidFill>
                  <a:srgbClr val="FFFFFF"/>
                </a:solidFill>
                <a:latin typeface="Calibri"/>
                <a:ea typeface="Calibri"/>
                <a:cs typeface="Calibri"/>
                <a:sym typeface="Calibri"/>
              </a:rPr>
              <a:t>This work, including its content, may not be used, reproduced, duplicated,</a:t>
            </a:r>
            <a:br>
              <a:rPr lang="en-US" sz="1000" b="1" kern="0">
                <a:solidFill>
                  <a:srgbClr val="FFFFFF"/>
                </a:solidFill>
                <a:latin typeface="Calibri"/>
                <a:ea typeface="Calibri"/>
                <a:cs typeface="Calibri"/>
                <a:sym typeface="Calibri"/>
              </a:rPr>
            </a:br>
            <a:r>
              <a:rPr lang="en-US" sz="1000" b="1" kern="0">
                <a:solidFill>
                  <a:srgbClr val="FFFFFF"/>
                </a:solidFill>
                <a:latin typeface="Calibri"/>
                <a:ea typeface="Calibri"/>
                <a:cs typeface="Calibri"/>
                <a:sym typeface="Calibri"/>
              </a:rPr>
              <a:t>displayed or distributed absent express written permission from Ascension.</a:t>
            </a:r>
            <a:endParaRPr sz="1000" kern="0">
              <a:solidFill>
                <a:srgbClr val="FFFFFF"/>
              </a:solidFill>
              <a:latin typeface="Calibri"/>
              <a:ea typeface="Calibri"/>
              <a:cs typeface="Calibri"/>
              <a:sym typeface="Calibri"/>
            </a:endParaRPr>
          </a:p>
          <a:p>
            <a:pPr>
              <a:buClr>
                <a:srgbClr val="000000"/>
              </a:buClr>
            </a:pPr>
            <a:endParaRPr sz="1000" kern="0">
              <a:solidFill>
                <a:srgbClr val="FFFFFF"/>
              </a:solidFill>
              <a:latin typeface="Calibri"/>
              <a:ea typeface="Calibri"/>
              <a:cs typeface="Calibri"/>
              <a:sym typeface="Calibri"/>
            </a:endParaRPr>
          </a:p>
        </p:txBody>
      </p:sp>
      <p:pic>
        <p:nvPicPr>
          <p:cNvPr id="270" name="Google Shape;270;p1"/>
          <p:cNvPicPr preferRelativeResize="0"/>
          <p:nvPr/>
        </p:nvPicPr>
        <p:blipFill rotWithShape="1">
          <a:blip r:embed="rId3">
            <a:alphaModFix/>
          </a:blip>
          <a:srcRect/>
          <a:stretch/>
        </p:blipFill>
        <p:spPr>
          <a:xfrm>
            <a:off x="2342884" y="4780991"/>
            <a:ext cx="1833372" cy="1938147"/>
          </a:xfrm>
          <a:prstGeom prst="rect">
            <a:avLst/>
          </a:prstGeom>
          <a:noFill/>
          <a:ln>
            <a:noFill/>
          </a:ln>
        </p:spPr>
      </p:pic>
    </p:spTree>
    <p:extLst>
      <p:ext uri="{BB962C8B-B14F-4D97-AF65-F5344CB8AC3E}">
        <p14:creationId xmlns:p14="http://schemas.microsoft.com/office/powerpoint/2010/main" val="375624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
          <p:cNvSpPr txBox="1">
            <a:spLocks noGrp="1"/>
          </p:cNvSpPr>
          <p:nvPr>
            <p:ph type="title"/>
          </p:nvPr>
        </p:nvSpPr>
        <p:spPr>
          <a:xfrm>
            <a:off x="1866900" y="330418"/>
            <a:ext cx="8343900" cy="604575"/>
          </a:xfrm>
          <a:prstGeom prst="rect">
            <a:avLst/>
          </a:prstGeom>
          <a:noFill/>
          <a:ln>
            <a:noFill/>
          </a:ln>
        </p:spPr>
        <p:txBody>
          <a:bodyPr spcFirstLastPara="1" wrap="square" lIns="91425" tIns="45700" rIns="91425" bIns="45700" anchor="t" anchorCtr="0">
            <a:noAutofit/>
          </a:bodyPr>
          <a:lstStyle/>
          <a:p>
            <a:pPr algn="ctr"/>
            <a:r>
              <a:rPr lang="en-US"/>
              <a:t>Faculty Disclosure</a:t>
            </a:r>
            <a:endParaRPr/>
          </a:p>
        </p:txBody>
      </p:sp>
      <p:sp>
        <p:nvSpPr>
          <p:cNvPr id="277" name="Google Shape;277;p2"/>
          <p:cNvSpPr txBox="1">
            <a:spLocks noGrp="1"/>
          </p:cNvSpPr>
          <p:nvPr>
            <p:ph type="body" idx="1"/>
          </p:nvPr>
        </p:nvSpPr>
        <p:spPr>
          <a:xfrm>
            <a:off x="1866900" y="1333734"/>
            <a:ext cx="8343900" cy="4324859"/>
          </a:xfrm>
          <a:prstGeom prst="rect">
            <a:avLst/>
          </a:prstGeom>
          <a:noFill/>
          <a:ln>
            <a:noFill/>
          </a:ln>
        </p:spPr>
        <p:txBody>
          <a:bodyPr spcFirstLastPara="1" wrap="square" lIns="91425" tIns="45700" rIns="91425" bIns="45700" anchor="t" anchorCtr="0">
            <a:normAutofit/>
          </a:bodyPr>
          <a:lstStyle/>
          <a:p>
            <a:pPr marL="0" indent="0" algn="ctr">
              <a:lnSpc>
                <a:spcPct val="100000"/>
              </a:lnSpc>
              <a:spcBef>
                <a:spcPts val="0"/>
              </a:spcBef>
              <a:buNone/>
            </a:pPr>
            <a:r>
              <a:rPr lang="en-US"/>
              <a:t>In the past 12 months, I have had no relevant financial relationships with the manufacturer(s) of any commercial product(s) and/or provider(s) of commercial service(s) discussed in this activity.</a:t>
            </a:r>
            <a:endParaRPr/>
          </a:p>
          <a:p>
            <a:pPr marL="0" indent="0" algn="ctr">
              <a:lnSpc>
                <a:spcPct val="100000"/>
              </a:lnSpc>
              <a:spcBef>
                <a:spcPts val="0"/>
              </a:spcBef>
              <a:buNone/>
            </a:pPr>
            <a:endParaRPr b="1"/>
          </a:p>
          <a:p>
            <a:pPr marL="0" indent="0" algn="ctr">
              <a:lnSpc>
                <a:spcPct val="100000"/>
              </a:lnSpc>
              <a:spcBef>
                <a:spcPts val="0"/>
              </a:spcBef>
              <a:buNone/>
            </a:pPr>
            <a:r>
              <a:rPr lang="en-US" i="1"/>
              <a:t> </a:t>
            </a:r>
            <a:r>
              <a:rPr lang="en-US"/>
              <a:t>I </a:t>
            </a:r>
            <a:r>
              <a:rPr lang="en-US" u="sng"/>
              <a:t>do not</a:t>
            </a:r>
            <a:r>
              <a:rPr lang="en-US"/>
              <a:t> intend to discuss an unapproved/investigative use of a commercial product/device in my presentation</a:t>
            </a:r>
            <a:endParaRPr i="1"/>
          </a:p>
          <a:p>
            <a:pPr marL="0" indent="0">
              <a:buNone/>
            </a:pPr>
            <a:endParaRPr/>
          </a:p>
        </p:txBody>
      </p:sp>
    </p:spTree>
    <p:extLst>
      <p:ext uri="{BB962C8B-B14F-4D97-AF65-F5344CB8AC3E}">
        <p14:creationId xmlns:p14="http://schemas.microsoft.com/office/powerpoint/2010/main" val="1723507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
          <p:cNvSpPr txBox="1">
            <a:spLocks noGrp="1"/>
          </p:cNvSpPr>
          <p:nvPr>
            <p:ph type="title"/>
          </p:nvPr>
        </p:nvSpPr>
        <p:spPr>
          <a:xfrm>
            <a:off x="1866900" y="342292"/>
            <a:ext cx="3931920" cy="1366905"/>
          </a:xfrm>
          <a:prstGeom prst="rect">
            <a:avLst/>
          </a:prstGeom>
          <a:noFill/>
          <a:ln>
            <a:noFill/>
          </a:ln>
        </p:spPr>
        <p:txBody>
          <a:bodyPr spcFirstLastPara="1" wrap="square" lIns="91425" tIns="45700" rIns="91425" bIns="45700" anchor="t" anchorCtr="0">
            <a:noAutofit/>
          </a:bodyPr>
          <a:lstStyle/>
          <a:p>
            <a:r>
              <a:rPr lang="en-US"/>
              <a:t>Background</a:t>
            </a:r>
            <a:endParaRPr/>
          </a:p>
        </p:txBody>
      </p:sp>
      <p:sp>
        <p:nvSpPr>
          <p:cNvPr id="283" name="Google Shape;283;p3"/>
          <p:cNvSpPr txBox="1">
            <a:spLocks noGrp="1"/>
          </p:cNvSpPr>
          <p:nvPr>
            <p:ph type="body" idx="1"/>
          </p:nvPr>
        </p:nvSpPr>
        <p:spPr>
          <a:xfrm>
            <a:off x="509587" y="1025744"/>
            <a:ext cx="5005388" cy="5832256"/>
          </a:xfrm>
          <a:prstGeom prst="rect">
            <a:avLst/>
          </a:prstGeom>
          <a:noFill/>
          <a:ln>
            <a:noFill/>
          </a:ln>
        </p:spPr>
        <p:txBody>
          <a:bodyPr spcFirstLastPara="1" wrap="square" lIns="91425" tIns="45700" rIns="91425" bIns="45700" anchor="t" anchorCtr="0">
            <a:normAutofit/>
          </a:bodyPr>
          <a:lstStyle/>
          <a:p>
            <a:pPr marL="228600" indent="-228600">
              <a:spcBef>
                <a:spcPts val="0"/>
              </a:spcBef>
            </a:pPr>
            <a:r>
              <a:rPr lang="en-US" sz="2800" dirty="0"/>
              <a:t>Level 1 Pediatric Trauma Center (79K ED Visits) </a:t>
            </a:r>
            <a:endParaRPr sz="2800" dirty="0"/>
          </a:p>
          <a:p>
            <a:pPr marL="228600" indent="-228600"/>
            <a:r>
              <a:rPr lang="en-US" sz="2800" dirty="0"/>
              <a:t>“Adult” Hospital Network</a:t>
            </a:r>
            <a:endParaRPr sz="2800" dirty="0"/>
          </a:p>
          <a:p>
            <a:pPr marL="685800" lvl="1" indent="-228600"/>
            <a:r>
              <a:rPr lang="en-US" sz="2400" dirty="0"/>
              <a:t>10 community hospitals </a:t>
            </a:r>
            <a:endParaRPr sz="2400" dirty="0"/>
          </a:p>
          <a:p>
            <a:pPr marL="685800" lvl="1" indent="-228600"/>
            <a:r>
              <a:rPr lang="en-US" sz="2400" dirty="0"/>
              <a:t>Market: 149K Pediatric Visits</a:t>
            </a:r>
            <a:endParaRPr sz="2400" dirty="0"/>
          </a:p>
          <a:p>
            <a:pPr marL="685800" lvl="1" indent="-228600"/>
            <a:r>
              <a:rPr lang="en-US" sz="2400" dirty="0"/>
              <a:t>Community hospitals total</a:t>
            </a:r>
            <a:endParaRPr sz="2400" dirty="0"/>
          </a:p>
          <a:p>
            <a:pPr marL="1143000" lvl="2" indent="-228600"/>
            <a:r>
              <a:rPr lang="en-US" sz="2000" dirty="0"/>
              <a:t>70K Pediatric ED Visits</a:t>
            </a:r>
            <a:endParaRPr sz="2000" dirty="0"/>
          </a:p>
          <a:p>
            <a:pPr marL="685800" lvl="1" indent="-228600"/>
            <a:r>
              <a:rPr lang="en-US" sz="2400" dirty="0"/>
              <a:t>Small community hospital</a:t>
            </a:r>
            <a:endParaRPr sz="2400" dirty="0"/>
          </a:p>
          <a:p>
            <a:pPr marL="1143000" lvl="2" indent="-228600"/>
            <a:r>
              <a:rPr lang="en-US" sz="2000" dirty="0"/>
              <a:t>9,000 ED visits per year</a:t>
            </a:r>
            <a:endParaRPr sz="2000" dirty="0"/>
          </a:p>
          <a:p>
            <a:pPr marL="685800" lvl="1" indent="-228600"/>
            <a:r>
              <a:rPr lang="en-US" sz="2400" dirty="0"/>
              <a:t>Large Community Hospital </a:t>
            </a:r>
            <a:endParaRPr sz="2400" dirty="0"/>
          </a:p>
          <a:p>
            <a:pPr marL="1143000" lvl="2" indent="-228600"/>
            <a:r>
              <a:rPr lang="en-US" sz="2000" dirty="0"/>
              <a:t>300 Peds ED visits per year</a:t>
            </a:r>
            <a:endParaRPr sz="2000" dirty="0"/>
          </a:p>
          <a:p>
            <a:pPr marL="685800" lvl="1" indent="-101600">
              <a:buNone/>
            </a:pPr>
            <a:endParaRPr sz="2400" dirty="0"/>
          </a:p>
        </p:txBody>
      </p:sp>
      <p:pic>
        <p:nvPicPr>
          <p:cNvPr id="284" name="Google Shape;284;p3"/>
          <p:cNvPicPr preferRelativeResize="0"/>
          <p:nvPr/>
        </p:nvPicPr>
        <p:blipFill rotWithShape="1">
          <a:blip r:embed="rId3">
            <a:alphaModFix/>
          </a:blip>
          <a:srcRect r="40313"/>
          <a:stretch/>
        </p:blipFill>
        <p:spPr>
          <a:xfrm>
            <a:off x="6165002" y="1271587"/>
            <a:ext cx="5665048" cy="3430511"/>
          </a:xfrm>
          <a:prstGeom prst="rect">
            <a:avLst/>
          </a:prstGeom>
          <a:noFill/>
          <a:ln>
            <a:noFill/>
          </a:ln>
        </p:spPr>
      </p:pic>
    </p:spTree>
    <p:extLst>
      <p:ext uri="{BB962C8B-B14F-4D97-AF65-F5344CB8AC3E}">
        <p14:creationId xmlns:p14="http://schemas.microsoft.com/office/powerpoint/2010/main" val="39873084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29.jpeg"/></Relationships>
</file>

<file path=ppt/theme/theme1.xml><?xml version="1.0" encoding="utf-8"?>
<a:theme xmlns:a="http://schemas.openxmlformats.org/drawingml/2006/main" name="Ver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27">
      <a:majorFont>
        <a:latin typeface="Segoe UI"/>
        <a:ea typeface=""/>
        <a:cs typeface=""/>
      </a:majorFont>
      <a:minorFont>
        <a:latin typeface="Arial"/>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110000" t="250000" r="110000" b="40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110000" t="250000" r="110000" b="40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70000"/>
                <a:satMod val="130000"/>
              </a:schemeClr>
              <a:schemeClr val="phClr">
                <a:tint val="70000"/>
                <a:satMod val="130000"/>
              </a:schemeClr>
            </a:duotone>
          </a:blip>
          <a:tile tx="0" ty="0" sx="90000" sy="90000" flip="none" algn="t"/>
        </a:blipFill>
      </a:bgFillStyleLst>
    </a:fmtScheme>
  </a:themeElements>
  <a:objectDefaults/>
  <a:extraClrSchemeLst/>
  <a:extLst>
    <a:ext uri="{05A4C25C-085E-4340-85A3-A5531E510DB2}">
      <thm15:themeFamily xmlns:thm15="http://schemas.microsoft.com/office/thememl/2012/main" name="PRQC Presentation Template.potx" id="{7295BE8D-4A6B-4AF4-85DC-89EC2EDCBECF}" vid="{43692FB8-154C-4E6D-9B0B-38F96237975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Medium Blue without Section Titles">
  <a:themeElements>
    <a:clrScheme name="Ascension">
      <a:dk1>
        <a:srgbClr val="000000"/>
      </a:dk1>
      <a:lt1>
        <a:srgbClr val="FFFFFF"/>
      </a:lt1>
      <a:dk2>
        <a:srgbClr val="1B4297"/>
      </a:dk2>
      <a:lt2>
        <a:srgbClr val="1E69D2"/>
      </a:lt2>
      <a:accent1>
        <a:srgbClr val="00A890"/>
      </a:accent1>
      <a:accent2>
        <a:srgbClr val="B40F87"/>
      </a:accent2>
      <a:accent3>
        <a:srgbClr val="FFB400"/>
      </a:accent3>
      <a:accent4>
        <a:srgbClr val="1B4297"/>
      </a:accent4>
      <a:accent5>
        <a:srgbClr val="1E69D2"/>
      </a:accent5>
      <a:accent6>
        <a:srgbClr val="00A890"/>
      </a:accent6>
      <a:hlink>
        <a:srgbClr val="B40F87"/>
      </a:hlink>
      <a:folHlink>
        <a:srgbClr val="FFB4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ension PPT_Pilot_4x3_Master.pptx" id="{C1E3ADB3-0A70-42C5-A337-6D9EE5CF475F}" vid="{0FD4CAF1-A0CD-4DB3-9922-2AA91064A294}"/>
    </a:ext>
  </a:extLst>
</a:theme>
</file>

<file path=ppt/theme/theme12.xml><?xml version="1.0" encoding="utf-8"?>
<a:theme xmlns:a="http://schemas.openxmlformats.org/drawingml/2006/main" name="2_Medium Blue without Section Titles">
  <a:themeElements>
    <a:clrScheme name="Ascension">
      <a:dk1>
        <a:srgbClr val="000000"/>
      </a:dk1>
      <a:lt1>
        <a:srgbClr val="FFFFFF"/>
      </a:lt1>
      <a:dk2>
        <a:srgbClr val="1B4297"/>
      </a:dk2>
      <a:lt2>
        <a:srgbClr val="1E69D2"/>
      </a:lt2>
      <a:accent1>
        <a:srgbClr val="00A890"/>
      </a:accent1>
      <a:accent2>
        <a:srgbClr val="B40F87"/>
      </a:accent2>
      <a:accent3>
        <a:srgbClr val="FFB400"/>
      </a:accent3>
      <a:accent4>
        <a:srgbClr val="1B4297"/>
      </a:accent4>
      <a:accent5>
        <a:srgbClr val="1E69D2"/>
      </a:accent5>
      <a:accent6>
        <a:srgbClr val="00A890"/>
      </a:accent6>
      <a:hlink>
        <a:srgbClr val="B40F87"/>
      </a:hlink>
      <a:folHlink>
        <a:srgbClr val="FFB4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edium Blue with Section Titles">
  <a:themeElements>
    <a:clrScheme name="Ascension">
      <a:dk1>
        <a:srgbClr val="000000"/>
      </a:dk1>
      <a:lt1>
        <a:srgbClr val="FFFFFF"/>
      </a:lt1>
      <a:dk2>
        <a:srgbClr val="1B4297"/>
      </a:dk2>
      <a:lt2>
        <a:srgbClr val="1E69D2"/>
      </a:lt2>
      <a:accent1>
        <a:srgbClr val="00A890"/>
      </a:accent1>
      <a:accent2>
        <a:srgbClr val="B40F87"/>
      </a:accent2>
      <a:accent3>
        <a:srgbClr val="FFB400"/>
      </a:accent3>
      <a:accent4>
        <a:srgbClr val="1B4297"/>
      </a:accent4>
      <a:accent5>
        <a:srgbClr val="1E69D2"/>
      </a:accent5>
      <a:accent6>
        <a:srgbClr val="00A890"/>
      </a:accent6>
      <a:hlink>
        <a:srgbClr val="B40F87"/>
      </a:hlink>
      <a:folHlink>
        <a:srgbClr val="FFB4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Hay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ays" id="{BF324B6A-1B58-F24A-9091-07915B0177B6}" vid="{66489A81-1D69-2F46-82BC-11DC60C76D30}"/>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Hay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ays" id="{BF324B6A-1B58-F24A-9091-07915B0177B6}" vid="{66489A81-1D69-2F46-82BC-11DC60C76D30}"/>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9.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PRQC Presentation Template</Template>
  <TotalTime>7985</TotalTime>
  <Words>3536</Words>
  <Application>Microsoft Macintosh PowerPoint</Application>
  <PresentationFormat>Widescreen</PresentationFormat>
  <Paragraphs>504</Paragraphs>
  <Slides>67</Slides>
  <Notes>28</Notes>
  <HiddenSlides>0</HiddenSlides>
  <MMClips>0</MMClips>
  <ScaleCrop>false</ScaleCrop>
  <HeadingPairs>
    <vt:vector size="6" baseType="variant">
      <vt:variant>
        <vt:lpstr>Fonts Used</vt:lpstr>
      </vt:variant>
      <vt:variant>
        <vt:i4>19</vt:i4>
      </vt:variant>
      <vt:variant>
        <vt:lpstr>Theme</vt:lpstr>
      </vt:variant>
      <vt:variant>
        <vt:i4>13</vt:i4>
      </vt:variant>
      <vt:variant>
        <vt:lpstr>Slide Titles</vt:lpstr>
      </vt:variant>
      <vt:variant>
        <vt:i4>67</vt:i4>
      </vt:variant>
    </vt:vector>
  </HeadingPairs>
  <TitlesOfParts>
    <vt:vector size="99" baseType="lpstr">
      <vt:lpstr>Arial</vt:lpstr>
      <vt:lpstr>Calibri</vt:lpstr>
      <vt:lpstr>Calibri Light</vt:lpstr>
      <vt:lpstr>Century Gothic</vt:lpstr>
      <vt:lpstr>Consolas</vt:lpstr>
      <vt:lpstr>CopprplGoth Bd BT</vt:lpstr>
      <vt:lpstr>Corbel</vt:lpstr>
      <vt:lpstr>Courier New</vt:lpstr>
      <vt:lpstr>Garamond</vt:lpstr>
      <vt:lpstr>Georgia</vt:lpstr>
      <vt:lpstr>Gibson Light</vt:lpstr>
      <vt:lpstr>Helvetica</vt:lpstr>
      <vt:lpstr>Proxima Nova A Thin</vt:lpstr>
      <vt:lpstr>Proxima Nova Light</vt:lpstr>
      <vt:lpstr>Segoe UI</vt:lpstr>
      <vt:lpstr>Verdana</vt:lpstr>
      <vt:lpstr>Wingdings</vt:lpstr>
      <vt:lpstr>Wingdings 2</vt:lpstr>
      <vt:lpstr>Wingdings 3</vt:lpstr>
      <vt:lpstr>Verve</vt:lpstr>
      <vt:lpstr>1_Default Design</vt:lpstr>
      <vt:lpstr>Hays</vt:lpstr>
      <vt:lpstr>Custom Design</vt:lpstr>
      <vt:lpstr>1_Custom Design</vt:lpstr>
      <vt:lpstr>1_Hays</vt:lpstr>
      <vt:lpstr>Default Design</vt:lpstr>
      <vt:lpstr>Slice</vt:lpstr>
      <vt:lpstr>Metro</vt:lpstr>
      <vt:lpstr>Office Theme</vt:lpstr>
      <vt:lpstr>1_Medium Blue without Section Titles</vt:lpstr>
      <vt:lpstr>2_Medium Blue without Section Titles</vt:lpstr>
      <vt:lpstr>Medium Blue with Section Titles</vt:lpstr>
      <vt:lpstr>PowerPoint Presentation</vt:lpstr>
      <vt:lpstr>ACKNOWLEDGEMENTS</vt:lpstr>
      <vt:lpstr>ACKNOWLEDGEMENTS</vt:lpstr>
      <vt:lpstr>LEARNING SESSION DISCLOSURES</vt:lpstr>
      <vt:lpstr>PowerPoint Presentation</vt:lpstr>
      <vt:lpstr>PowerPoint Presentation</vt:lpstr>
      <vt:lpstr>Investing in Community Pediatric Champions to Drive Improvement</vt:lpstr>
      <vt:lpstr>Faculty Disclosure</vt:lpstr>
      <vt:lpstr>Background</vt:lpstr>
      <vt:lpstr>Different Drivers</vt:lpstr>
      <vt:lpstr>Why should we work on this?</vt:lpstr>
      <vt:lpstr>Prove the case for improvement</vt:lpstr>
      <vt:lpstr>“Peer” pressure</vt:lpstr>
      <vt:lpstr>More than “pushing information”</vt:lpstr>
      <vt:lpstr>Always help with the “easy”</vt:lpstr>
      <vt:lpstr>Keeping pediatrics on the radar</vt:lpstr>
      <vt:lpstr>Momentum is hard</vt:lpstr>
      <vt:lpstr>Pushing the right buttons</vt:lpstr>
      <vt:lpstr>PowerPoint Presentation</vt:lpstr>
      <vt:lpstr>PowerPoint Presentation</vt:lpstr>
      <vt:lpstr>Team 12 – WISPR </vt:lpstr>
      <vt:lpstr>Team 12 - WISPR</vt:lpstr>
      <vt:lpstr>Bundle Selection</vt:lpstr>
      <vt:lpstr>WISPR Data Entry and PDSA Cycles</vt:lpstr>
      <vt:lpstr>Challenges</vt:lpstr>
      <vt:lpstr>Best Practices</vt:lpstr>
      <vt:lpstr>Ascension Franklin Emergency Department</vt:lpstr>
      <vt:lpstr>Pediatric Readiness</vt:lpstr>
      <vt:lpstr>All abnormal vital signs on pediatric patients will be recognized and communicated to the ED provider (MD or APP) and documented using the provider communication tab. </vt:lpstr>
      <vt:lpstr>Pediatric Readiness</vt:lpstr>
      <vt:lpstr>Pediatric Readiness</vt:lpstr>
      <vt:lpstr>Pediatric Readiness  Barriers</vt:lpstr>
      <vt:lpstr>Pediatric Readiness  Best Practices</vt:lpstr>
      <vt:lpstr>Pediatric Readiness</vt:lpstr>
      <vt:lpstr>Pediatric readiness quality collaborative data </vt:lpstr>
      <vt:lpstr>PowerPoint Presentation</vt:lpstr>
      <vt:lpstr>PowerPoint Presentation</vt:lpstr>
      <vt:lpstr>PowerPoint Presentation</vt:lpstr>
      <vt:lpstr>PowerPoint Presentation</vt:lpstr>
      <vt:lpstr>PowerPoint Presentation</vt:lpstr>
      <vt:lpstr>PowerPoint Presentation</vt:lpstr>
      <vt:lpstr>PRQC-pediatric readiness quality collaborative</vt:lpstr>
      <vt:lpstr>Pediatric 0-14 General: intervention</vt:lpstr>
      <vt:lpstr>Chart audits </vt:lpstr>
      <vt:lpstr>So what’s next?</vt:lpstr>
      <vt:lpstr>Graphs</vt:lpstr>
      <vt:lpstr>And the graphs mean??</vt:lpstr>
      <vt:lpstr>PowerPoint Presentation</vt:lpstr>
      <vt:lpstr>SSMHealth St. Joseph Lake St. Louis  Update 1/28/2020</vt:lpstr>
      <vt:lpstr>SSM Health St. Joseph Lake St. Louis  It takes a Team</vt:lpstr>
      <vt:lpstr>SSM Health St. Joseph Lake St. Louis   Drive fast AND Look at your Dashboard</vt:lpstr>
      <vt:lpstr>SSM Health St. Joseph Lake St. Louis   REPORT to Administrators</vt:lpstr>
      <vt:lpstr>SSM Health St. Joseph Lake St. Louis   Celebrate victories and say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Teach, All Learn Culture</vt:lpstr>
      <vt:lpstr>Consider Sharing Resources</vt:lpstr>
      <vt:lpstr>Close of Collaborative:  NPRP Assessment</vt:lpstr>
      <vt:lpstr>2020 Peds Ready Assessment</vt:lpstr>
      <vt:lpstr>Close of Collaborative </vt:lpstr>
      <vt:lpstr>2020 Learning Sessions</vt:lpstr>
      <vt:lpstr>PowerPoint Presentation</vt:lpstr>
    </vt:vector>
  </TitlesOfParts>
  <Company>Texas Children's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Bartley, Krystle</dc:creator>
  <cp:lastModifiedBy>Meredith Rodriguez</cp:lastModifiedBy>
  <cp:revision>113</cp:revision>
  <cp:lastPrinted>2019-07-15T21:46:25Z</cp:lastPrinted>
  <dcterms:created xsi:type="dcterms:W3CDTF">2019-07-15T15:57:57Z</dcterms:created>
  <dcterms:modified xsi:type="dcterms:W3CDTF">2020-01-28T16:48:39Z</dcterms:modified>
</cp:coreProperties>
</file>