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403" r:id="rId2"/>
    <p:sldId id="258" r:id="rId3"/>
    <p:sldId id="445" r:id="rId4"/>
    <p:sldId id="417" r:id="rId5"/>
    <p:sldId id="421" r:id="rId6"/>
    <p:sldId id="422" r:id="rId7"/>
    <p:sldId id="423" r:id="rId8"/>
    <p:sldId id="424" r:id="rId9"/>
    <p:sldId id="418" r:id="rId10"/>
    <p:sldId id="425" r:id="rId11"/>
    <p:sldId id="426" r:id="rId12"/>
    <p:sldId id="443" r:id="rId13"/>
    <p:sldId id="428" r:id="rId14"/>
    <p:sldId id="432" r:id="rId15"/>
    <p:sldId id="433" r:id="rId16"/>
    <p:sldId id="435" r:id="rId17"/>
    <p:sldId id="434" r:id="rId18"/>
    <p:sldId id="430" r:id="rId19"/>
    <p:sldId id="436" r:id="rId20"/>
    <p:sldId id="439" r:id="rId21"/>
    <p:sldId id="437" r:id="rId22"/>
    <p:sldId id="440" r:id="rId23"/>
    <p:sldId id="444" r:id="rId24"/>
    <p:sldId id="429" r:id="rId25"/>
    <p:sldId id="431" r:id="rId26"/>
    <p:sldId id="441" r:id="rId2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925" autoAdjust="0"/>
  </p:normalViewPr>
  <p:slideViewPr>
    <p:cSldViewPr snapToGrid="0" snapToObjects="1">
      <p:cViewPr varScale="1">
        <p:scale>
          <a:sx n="113" d="100"/>
          <a:sy n="113" d="100"/>
        </p:scale>
        <p:origin x="372" y="96"/>
      </p:cViewPr>
      <p:guideLst>
        <p:guide orient="horz" pos="1515"/>
        <p:guide pos="3840"/>
      </p:guideLst>
    </p:cSldViewPr>
  </p:slideViewPr>
  <p:notesTextViewPr>
    <p:cViewPr>
      <p:scale>
        <a:sx n="1" d="1"/>
        <a:sy n="1" d="1"/>
      </p:scale>
      <p:origin x="0" y="0"/>
    </p:cViewPr>
  </p:notesTextViewPr>
  <p:sorterViewPr>
    <p:cViewPr>
      <p:scale>
        <a:sx n="122" d="100"/>
        <a:sy n="122" d="100"/>
      </p:scale>
      <p:origin x="0" y="-32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076920FB-E9EF-6046-8F87-FDD1B5C12F6F}" type="datetimeFigureOut">
              <a:rPr lang="en-US" smtClean="0"/>
              <a:t>2/12/2019</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D7F06A42-CF8A-9847-A258-3A056D838713}" type="slidenum">
              <a:rPr lang="en-US" smtClean="0"/>
              <a:t>‹#›</a:t>
            </a:fld>
            <a:endParaRPr lang="en-US" dirty="0"/>
          </a:p>
        </p:txBody>
      </p:sp>
    </p:spTree>
    <p:extLst>
      <p:ext uri="{BB962C8B-B14F-4D97-AF65-F5344CB8AC3E}">
        <p14:creationId xmlns:p14="http://schemas.microsoft.com/office/powerpoint/2010/main" val="3099466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84894">
              <a:defRPr/>
            </a:pPr>
            <a:fld id="{7C4E7652-46AF-4259-BAE2-54978EA077CD}" type="slidenum">
              <a:rPr lang="en-US">
                <a:solidFill>
                  <a:prstClr val="black"/>
                </a:solidFill>
                <a:latin typeface="Calibri" panose="020F0502020204030204"/>
              </a:rPr>
              <a:pPr defTabSz="984894">
                <a:defRPr/>
              </a:pPr>
              <a:t>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4108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Allison</a:t>
            </a:r>
            <a:r>
              <a:rPr lang="en-US" baseline="0" dirty="0" smtClean="0"/>
              <a:t> an additional </a:t>
            </a:r>
            <a:endParaRPr lang="en-US" dirty="0"/>
          </a:p>
        </p:txBody>
      </p:sp>
      <p:sp>
        <p:nvSpPr>
          <p:cNvPr id="4" name="Date Placeholder 3"/>
          <p:cNvSpPr>
            <a:spLocks noGrp="1"/>
          </p:cNvSpPr>
          <p:nvPr>
            <p:ph type="dt" idx="10"/>
          </p:nvPr>
        </p:nvSpPr>
        <p:spPr/>
        <p:txBody>
          <a:bodyPr/>
          <a:lstStyle/>
          <a:p>
            <a:pPr>
              <a:defRPr/>
            </a:pPr>
            <a:r>
              <a:rPr lang="en-US" smtClean="0">
                <a:latin typeface="Arial"/>
              </a:rPr>
              <a:t> xxx00.#####.ppt  </a:t>
            </a:r>
            <a:fld id="{50BCC7EA-C797-8B45-B114-075EB01075D3}" type="datetime1">
              <a:rPr lang="en-US" smtClean="0">
                <a:latin typeface="Arial"/>
              </a:rPr>
              <a:pPr>
                <a:defRPr/>
              </a:pPr>
              <a:t>2/12/2019</a:t>
            </a:fld>
            <a:endParaRPr lang="en-US" dirty="0">
              <a:latin typeface="Arial"/>
            </a:endParaRPr>
          </a:p>
        </p:txBody>
      </p:sp>
      <p:sp>
        <p:nvSpPr>
          <p:cNvPr id="5" name="Slide Number Placeholder 4"/>
          <p:cNvSpPr>
            <a:spLocks noGrp="1"/>
          </p:cNvSpPr>
          <p:nvPr>
            <p:ph type="sldNum" sz="quarter" idx="11"/>
          </p:nvPr>
        </p:nvSpPr>
        <p:spPr/>
        <p:txBody>
          <a:bodyPr/>
          <a:lstStyle/>
          <a:p>
            <a:pPr>
              <a:defRPr/>
            </a:pPr>
            <a:r>
              <a:rPr lang="en-US" smtClean="0">
                <a:latin typeface="Arial"/>
              </a:rPr>
              <a:t> P.</a:t>
            </a:r>
            <a:fld id="{522F7AC8-5AF1-C146-A0DB-8458477B1999}" type="slidenum">
              <a:rPr lang="en-US" smtClean="0">
                <a:latin typeface="Arial"/>
              </a:rPr>
              <a:pPr>
                <a:defRPr/>
              </a:pPr>
              <a:t>23</a:t>
            </a:fld>
            <a:endParaRPr lang="en-US" dirty="0">
              <a:latin typeface="Arial"/>
            </a:endParaRPr>
          </a:p>
        </p:txBody>
      </p:sp>
    </p:spTree>
    <p:extLst>
      <p:ext uri="{BB962C8B-B14F-4D97-AF65-F5344CB8AC3E}">
        <p14:creationId xmlns:p14="http://schemas.microsoft.com/office/powerpoint/2010/main" val="179423980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E770D99E-2869-438B-B483-1F6CCD5437EE}"/>
              </a:ext>
            </a:extLst>
          </p:cNvPr>
          <p:cNvGrpSpPr/>
          <p:nvPr userDrawn="1"/>
        </p:nvGrpSpPr>
        <p:grpSpPr>
          <a:xfrm>
            <a:off x="-2" y="-10825"/>
            <a:ext cx="12192003" cy="6515395"/>
            <a:chOff x="-1" y="-10825"/>
            <a:chExt cx="9144002" cy="6515395"/>
          </a:xfrm>
        </p:grpSpPr>
        <p:pic>
          <p:nvPicPr>
            <p:cNvPr id="11" name="Graphic 10">
              <a:extLst>
                <a:ext uri="{FF2B5EF4-FFF2-40B4-BE49-F238E27FC236}">
                  <a16:creationId xmlns="" xmlns:a16="http://schemas.microsoft.com/office/drawing/2014/main" id="{F66236F9-EA1F-4D2A-84DE-EC04F9972C4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57200" y="-10825"/>
              <a:ext cx="3429000" cy="3181546"/>
            </a:xfrm>
            <a:prstGeom prst="rect">
              <a:avLst/>
            </a:prstGeom>
          </p:spPr>
        </p:pic>
        <p:pic>
          <p:nvPicPr>
            <p:cNvPr id="12" name="Graphic 11">
              <a:extLst>
                <a:ext uri="{FF2B5EF4-FFF2-40B4-BE49-F238E27FC236}">
                  <a16:creationId xmlns="" xmlns:a16="http://schemas.microsoft.com/office/drawing/2014/main" id="{32A12C4E-53AE-4900-9783-F6190544083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295401" y="-10825"/>
              <a:ext cx="7848600" cy="3522243"/>
            </a:xfrm>
            <a:prstGeom prst="rect">
              <a:avLst/>
            </a:prstGeom>
          </p:spPr>
        </p:pic>
        <p:pic>
          <p:nvPicPr>
            <p:cNvPr id="13" name="Graphic 12">
              <a:extLst>
                <a:ext uri="{FF2B5EF4-FFF2-40B4-BE49-F238E27FC236}">
                  <a16:creationId xmlns="" xmlns:a16="http://schemas.microsoft.com/office/drawing/2014/main" id="{A14E049B-6FD4-487E-927B-506983629A35}"/>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2831825" y="2232482"/>
              <a:ext cx="1282976" cy="1108588"/>
            </a:xfrm>
            <a:prstGeom prst="rect">
              <a:avLst/>
            </a:prstGeom>
          </p:spPr>
        </p:pic>
        <p:pic>
          <p:nvPicPr>
            <p:cNvPr id="14" name="Graphic 13">
              <a:extLst>
                <a:ext uri="{FF2B5EF4-FFF2-40B4-BE49-F238E27FC236}">
                  <a16:creationId xmlns="" xmlns:a16="http://schemas.microsoft.com/office/drawing/2014/main" id="{EF27E3F5-0D4D-492C-8A3E-50BC30CEFD28}"/>
                </a:ext>
              </a:extLst>
            </p:cNvPr>
            <p:cNvPicPr>
              <a:picLocks noChangeAspect="1"/>
            </p:cNvPicPr>
            <p:nvPr userDrawn="1"/>
          </p:nvPicPr>
          <p:blipFill>
            <a:blip r:embed="rId8">
              <a:extLst>
                <a:ext uri="{96DAC541-7B7A-43D3-8B79-37D633B846F1}">
                  <asvg:svgBlip xmlns="" xmlns:asvg="http://schemas.microsoft.com/office/drawing/2016/SVG/main" r:embed="rId9"/>
                </a:ext>
              </a:extLst>
            </a:blip>
            <a:stretch>
              <a:fillRect/>
            </a:stretch>
          </p:blipFill>
          <p:spPr>
            <a:xfrm>
              <a:off x="-1" y="2962082"/>
              <a:ext cx="2757625" cy="3542488"/>
            </a:xfrm>
            <a:prstGeom prst="rect">
              <a:avLst/>
            </a:prstGeom>
          </p:spPr>
        </p:pic>
        <p:pic>
          <p:nvPicPr>
            <p:cNvPr id="15" name="Graphic 14">
              <a:extLst>
                <a:ext uri="{FF2B5EF4-FFF2-40B4-BE49-F238E27FC236}">
                  <a16:creationId xmlns="" xmlns:a16="http://schemas.microsoft.com/office/drawing/2014/main" id="{36D4FF91-8818-4598-AC9F-B8C2FA867C0F}"/>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2" y="2313169"/>
              <a:ext cx="2259131" cy="2895506"/>
            </a:xfrm>
            <a:prstGeom prst="rect">
              <a:avLst/>
            </a:prstGeom>
          </p:spPr>
        </p:pic>
      </p:grpSp>
      <p:sp>
        <p:nvSpPr>
          <p:cNvPr id="8" name="Title 7"/>
          <p:cNvSpPr>
            <a:spLocks noGrp="1"/>
          </p:cNvSpPr>
          <p:nvPr>
            <p:ph type="ctrTitle"/>
          </p:nvPr>
        </p:nvSpPr>
        <p:spPr>
          <a:xfrm>
            <a:off x="4368800" y="1213333"/>
            <a:ext cx="7102475" cy="1425577"/>
          </a:xfrm>
        </p:spPr>
        <p:txBody>
          <a:bodyPr anchor="b"/>
          <a:lstStyle>
            <a:lvl1pPr algn="r">
              <a:defRPr sz="4500" b="1">
                <a:solidFill>
                  <a:schemeClr val="bg2"/>
                </a:solidFill>
              </a:defRPr>
            </a:lvl1pPr>
          </a:lstStyle>
          <a:p>
            <a:r>
              <a:rPr lang="en-US" smtClean="0"/>
              <a:t>Click to edit Master title style</a:t>
            </a:r>
            <a:endParaRPr lang="en-US" dirty="0"/>
          </a:p>
        </p:txBody>
      </p:sp>
      <p:sp>
        <p:nvSpPr>
          <p:cNvPr id="9" name="Subtitle 8"/>
          <p:cNvSpPr>
            <a:spLocks noGrp="1"/>
          </p:cNvSpPr>
          <p:nvPr>
            <p:ph type="subTitle" idx="1"/>
          </p:nvPr>
        </p:nvSpPr>
        <p:spPr>
          <a:xfrm>
            <a:off x="6299200" y="3849667"/>
            <a:ext cx="5172075" cy="1234575"/>
          </a:xfrm>
          <a:noFill/>
        </p:spPr>
        <p:txBody>
          <a:bodyPr/>
          <a:lstStyle>
            <a:lvl1pPr marL="0" marR="36576" indent="0" algn="l">
              <a:spcBef>
                <a:spcPts val="0"/>
              </a:spcBef>
              <a:buNone/>
              <a:defRPr>
                <a:ln>
                  <a:noFill/>
                </a:ln>
                <a:solidFill>
                  <a:schemeClr val="bg2">
                    <a:lumMod val="75000"/>
                    <a:lumOff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28" name="Date Placeholder 27"/>
          <p:cNvSpPr>
            <a:spLocks noGrp="1"/>
          </p:cNvSpPr>
          <p:nvPr>
            <p:ph type="dt" sz="half" idx="10"/>
          </p:nvPr>
        </p:nvSpPr>
        <p:spPr>
          <a:xfrm>
            <a:off x="3749675" y="6322008"/>
            <a:ext cx="7721600" cy="365125"/>
          </a:xfrm>
          <a:prstGeom prst="rect">
            <a:avLst/>
          </a:prstGeom>
        </p:spPr>
        <p:txBody>
          <a:bodyPr tIns="0" bIns="0" anchor="t"/>
          <a:lstStyle>
            <a:lvl1pPr algn="r">
              <a:defRPr sz="1000"/>
            </a:lvl1pPr>
          </a:lstStyle>
          <a:p>
            <a:pPr algn="r"/>
            <a:endParaRPr lang="en-US" sz="1000" dirty="0"/>
          </a:p>
        </p:txBody>
      </p:sp>
      <p:sp>
        <p:nvSpPr>
          <p:cNvPr id="17" name="Footer Placeholder 16"/>
          <p:cNvSpPr>
            <a:spLocks noGrp="1"/>
          </p:cNvSpPr>
          <p:nvPr>
            <p:ph type="ftr" sz="quarter" idx="11"/>
          </p:nvPr>
        </p:nvSpPr>
        <p:spPr>
          <a:xfrm>
            <a:off x="3749675" y="5960056"/>
            <a:ext cx="7721600" cy="365125"/>
          </a:xfrm>
        </p:spPr>
        <p:txBody>
          <a:bodyPr tIns="0" bIns="0" anchor="b"/>
          <a:lstStyle>
            <a:lvl1pPr algn="r">
              <a:defRPr sz="1100"/>
            </a:lvl1pPr>
          </a:lstStyle>
          <a:p>
            <a:pPr algn="r"/>
            <a:r>
              <a:rPr lang="en-US" sz="1100" dirty="0"/>
              <a:t>www.website.com</a:t>
            </a:r>
          </a:p>
        </p:txBody>
      </p:sp>
    </p:spTree>
    <p:extLst>
      <p:ext uri="{BB962C8B-B14F-4D97-AF65-F5344CB8AC3E}">
        <p14:creationId xmlns:p14="http://schemas.microsoft.com/office/powerpoint/2010/main" val="202561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5395"/>
            <a:ext cx="6502400" cy="799306"/>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1600200"/>
            <a:ext cx="109728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7620000" y="173196"/>
            <a:ext cx="3291840" cy="300831"/>
          </a:xfrm>
        </p:spPr>
        <p:txBody>
          <a:bodyPr/>
          <a:lstStyle>
            <a:lvl1pPr>
              <a:defRPr/>
            </a:lvl1pPr>
          </a:lstStyle>
          <a:p>
            <a:r>
              <a:rPr lang="en-US" dirty="0"/>
              <a:t>www.website.com</a:t>
            </a:r>
          </a:p>
        </p:txBody>
      </p:sp>
      <p:sp>
        <p:nvSpPr>
          <p:cNvPr id="6" name="Slide Number Placeholder 5"/>
          <p:cNvSpPr>
            <a:spLocks noGrp="1"/>
          </p:cNvSpPr>
          <p:nvPr>
            <p:ph type="sldNum" sz="quarter" idx="12"/>
          </p:nvPr>
        </p:nvSpPr>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405321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CABB0C64-AD16-4270-8323-3B986F4CAD10}"/>
              </a:ext>
            </a:extLst>
          </p:cNvPr>
          <p:cNvGrpSpPr/>
          <p:nvPr userDrawn="1"/>
        </p:nvGrpSpPr>
        <p:grpSpPr>
          <a:xfrm>
            <a:off x="6807200" y="3143"/>
            <a:ext cx="5384801" cy="1101851"/>
            <a:chOff x="5334000" y="-37306"/>
            <a:chExt cx="3281716" cy="895350"/>
          </a:xfrm>
        </p:grpSpPr>
        <p:pic>
          <p:nvPicPr>
            <p:cNvPr id="12" name="Graphic 11">
              <a:extLst>
                <a:ext uri="{FF2B5EF4-FFF2-40B4-BE49-F238E27FC236}">
                  <a16:creationId xmlns="" xmlns:a16="http://schemas.microsoft.com/office/drawing/2014/main" id="{323EE1CF-2D6B-4E08-B98D-D9F9B919680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5448301" y="-37306"/>
              <a:ext cx="3167415" cy="609600"/>
            </a:xfrm>
            <a:prstGeom prst="rect">
              <a:avLst/>
            </a:prstGeom>
          </p:spPr>
        </p:pic>
        <p:pic>
          <p:nvPicPr>
            <p:cNvPr id="13" name="Graphic 12">
              <a:extLst>
                <a:ext uri="{FF2B5EF4-FFF2-40B4-BE49-F238E27FC236}">
                  <a16:creationId xmlns="" xmlns:a16="http://schemas.microsoft.com/office/drawing/2014/main" id="{2AA44434-8959-4391-901A-0B056114A27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5334000" y="-37306"/>
              <a:ext cx="819150" cy="895350"/>
            </a:xfrm>
            <a:prstGeom prst="rect">
              <a:avLst/>
            </a:prstGeom>
          </p:spPr>
        </p:pic>
      </p:grpSp>
      <p:sp>
        <p:nvSpPr>
          <p:cNvPr id="2" name="Title 1">
            <a:extLst>
              <a:ext uri="{FF2B5EF4-FFF2-40B4-BE49-F238E27FC236}">
                <a16:creationId xmlns="" xmlns:a16="http://schemas.microsoft.com/office/drawing/2014/main" id="{33133CFB-98CB-4408-8818-24F931AC137B}"/>
              </a:ext>
            </a:extLst>
          </p:cNvPr>
          <p:cNvSpPr>
            <a:spLocks noGrp="1"/>
          </p:cNvSpPr>
          <p:nvPr>
            <p:ph type="title"/>
          </p:nvPr>
        </p:nvSpPr>
        <p:spPr/>
        <p:txBody>
          <a:bodyPr/>
          <a:lstStyle/>
          <a:p>
            <a:r>
              <a:rPr lang="en-US" smtClean="0"/>
              <a:t>Click to edit Master title style</a:t>
            </a:r>
            <a:endParaRPr lang="en-US" dirty="0"/>
          </a:p>
        </p:txBody>
      </p:sp>
      <p:sp>
        <p:nvSpPr>
          <p:cNvPr id="3" name="Footer Placeholder 2">
            <a:extLst>
              <a:ext uri="{FF2B5EF4-FFF2-40B4-BE49-F238E27FC236}">
                <a16:creationId xmlns="" xmlns:a16="http://schemas.microsoft.com/office/drawing/2014/main" id="{A6EE7E31-13F0-404F-BFFF-EE236EB5D4B4}"/>
              </a:ext>
            </a:extLst>
          </p:cNvPr>
          <p:cNvSpPr>
            <a:spLocks noGrp="1"/>
          </p:cNvSpPr>
          <p:nvPr>
            <p:ph type="ftr" sz="quarter" idx="10"/>
          </p:nvPr>
        </p:nvSpPr>
        <p:spPr/>
        <p:txBody>
          <a:bodyPr/>
          <a:lstStyle/>
          <a:p>
            <a:r>
              <a:rPr lang="en-US" dirty="0"/>
              <a:t>www.website.com</a:t>
            </a:r>
          </a:p>
        </p:txBody>
      </p:sp>
      <p:sp>
        <p:nvSpPr>
          <p:cNvPr id="4" name="Slide Number Placeholder 3">
            <a:extLst>
              <a:ext uri="{FF2B5EF4-FFF2-40B4-BE49-F238E27FC236}">
                <a16:creationId xmlns="" xmlns:a16="http://schemas.microsoft.com/office/drawing/2014/main" id="{04FC6F67-BAE4-413D-8066-1E361D58912A}"/>
              </a:ext>
            </a:extLst>
          </p:cNvPr>
          <p:cNvSpPr>
            <a:spLocks noGrp="1"/>
          </p:cNvSpPr>
          <p:nvPr>
            <p:ph type="sldNum" sz="quarter" idx="11"/>
          </p:nvPr>
        </p:nvSpPr>
        <p:spPr/>
        <p:txBody>
          <a:bodyPr/>
          <a:lstStyle/>
          <a:p>
            <a:fld id="{49598980-D22C-4904-9F8F-3DB09B2ECD84}" type="slidenum">
              <a:rPr lang="en-US" smtClean="0"/>
              <a:pPr/>
              <a:t>‹#›</a:t>
            </a:fld>
            <a:endParaRPr lang="en-US" dirty="0"/>
          </a:p>
        </p:txBody>
      </p:sp>
      <p:sp>
        <p:nvSpPr>
          <p:cNvPr id="14" name="Content Placeholder 2">
            <a:extLst>
              <a:ext uri="{FF2B5EF4-FFF2-40B4-BE49-F238E27FC236}">
                <a16:creationId xmlns="" xmlns:a16="http://schemas.microsoft.com/office/drawing/2014/main" id="{DF566D8F-E696-41DE-BA1C-A8D0C7F03EDA}"/>
              </a:ext>
            </a:extLst>
          </p:cNvPr>
          <p:cNvSpPr>
            <a:spLocks noGrp="1"/>
          </p:cNvSpPr>
          <p:nvPr>
            <p:ph idx="1"/>
          </p:nvPr>
        </p:nvSpPr>
        <p:spPr>
          <a:xfrm>
            <a:off x="609600" y="1425655"/>
            <a:ext cx="10302240" cy="571500"/>
          </a:xfrm>
        </p:spPr>
        <p:txBody>
          <a:bodyPr>
            <a:normAutofit/>
          </a:bodyPr>
          <a:lstStyle>
            <a:lvl1pPr marL="64008" indent="0">
              <a:buFont typeface="Arial" panose="020B0604020202020204" pitchFamily="34" charset="0"/>
              <a:buNone/>
              <a:defRPr sz="2000"/>
            </a:lvl1pPr>
            <a:lvl2pPr marL="537210" indent="0">
              <a:buNone/>
              <a:defRPr/>
            </a:lvl2pPr>
            <a:lvl3pPr marL="877824" indent="0">
              <a:buNone/>
              <a:defRPr/>
            </a:lvl3pPr>
            <a:lvl4pPr marL="1161288" indent="0">
              <a:buNone/>
              <a:defRPr/>
            </a:lvl4pPr>
            <a:lvl5pPr marL="1389888" indent="0">
              <a:buNone/>
              <a:defRPr/>
            </a:lvl5pPr>
          </a:lstStyle>
          <a:p>
            <a:pPr lvl="0"/>
            <a:r>
              <a:rPr lang="en-US" smtClean="0"/>
              <a:t>Click to edit Master text styles</a:t>
            </a:r>
          </a:p>
        </p:txBody>
      </p:sp>
    </p:spTree>
    <p:extLst>
      <p:ext uri="{BB962C8B-B14F-4D97-AF65-F5344CB8AC3E}">
        <p14:creationId xmlns:p14="http://schemas.microsoft.com/office/powerpoint/2010/main" val="421113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22438"/>
            <a:ext cx="53848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7721600" y="173195"/>
            <a:ext cx="3140075" cy="301752"/>
          </a:xfrm>
        </p:spPr>
        <p:txBody>
          <a:bodyPr/>
          <a:lstStyle/>
          <a:p>
            <a:r>
              <a:rPr lang="en-US" dirty="0"/>
              <a:t>www.website.com</a:t>
            </a:r>
          </a:p>
        </p:txBody>
      </p:sp>
      <p:sp>
        <p:nvSpPr>
          <p:cNvPr id="9" name="Slide Number Placeholder 6">
            <a:extLst>
              <a:ext uri="{FF2B5EF4-FFF2-40B4-BE49-F238E27FC236}">
                <a16:creationId xmlns="" xmlns:a16="http://schemas.microsoft.com/office/drawing/2014/main" id="{B32CA5EA-865E-4EF0-89BB-61FD6EFE265C}"/>
              </a:ext>
            </a:extLst>
          </p:cNvPr>
          <p:cNvSpPr>
            <a:spLocks noGrp="1"/>
          </p:cNvSpPr>
          <p:nvPr>
            <p:ph type="sldNum" sz="quarter" idx="12"/>
          </p:nvPr>
        </p:nvSpPr>
        <p:spPr>
          <a:xfrm>
            <a:off x="10906760" y="173195"/>
            <a:ext cx="670560" cy="301752"/>
          </a:xfrm>
        </p:spPr>
        <p:txBody>
          <a:body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934405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608" y="1295400"/>
            <a:ext cx="1219200" cy="5015864"/>
          </a:xfrm>
        </p:spPr>
        <p:txBody>
          <a:bodyPr vert="vert270" anchor="b"/>
          <a:lstStyle>
            <a:lvl1pPr marL="0" marR="18288" algn="r">
              <a:spcBef>
                <a:spcPts val="0"/>
              </a:spcBef>
              <a:buNone/>
              <a:defRPr sz="29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514475" y="1295400"/>
            <a:ext cx="3251200" cy="5015864"/>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68333" y="1295400"/>
            <a:ext cx="7034784" cy="5013960"/>
          </a:xfrm>
        </p:spPr>
        <p:txBody>
          <a:bodyPr>
            <a:normAutofit/>
          </a:bodyPr>
          <a:lstStyle>
            <a:lvl1pPr>
              <a:spcBef>
                <a:spcPts val="0"/>
              </a:spcBef>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7823200" y="173195"/>
            <a:ext cx="3098928" cy="301752"/>
          </a:xfrm>
        </p:spPr>
        <p:txBody>
          <a:bodyPr/>
          <a:lstStyle>
            <a:lvl1pPr>
              <a:defRPr sz="1200"/>
            </a:lvl1pPr>
          </a:lstStyle>
          <a:p>
            <a:r>
              <a:rPr lang="en-US" dirty="0"/>
              <a:t>www.website.com</a:t>
            </a:r>
          </a:p>
        </p:txBody>
      </p:sp>
      <p:sp>
        <p:nvSpPr>
          <p:cNvPr id="9" name="Slide Number Placeholder 6">
            <a:extLst>
              <a:ext uri="{FF2B5EF4-FFF2-40B4-BE49-F238E27FC236}">
                <a16:creationId xmlns="" xmlns:a16="http://schemas.microsoft.com/office/drawing/2014/main" id="{BD5BE3E6-AFB3-460C-834B-D73EE2A7C06F}"/>
              </a:ext>
            </a:extLst>
          </p:cNvPr>
          <p:cNvSpPr>
            <a:spLocks noGrp="1"/>
          </p:cNvSpPr>
          <p:nvPr>
            <p:ph type="sldNum" sz="quarter" idx="12"/>
          </p:nvPr>
        </p:nvSpPr>
        <p:spPr>
          <a:xfrm>
            <a:off x="10922128" y="173195"/>
            <a:ext cx="670560" cy="301752"/>
          </a:xfrm>
        </p:spPr>
        <p:txBody>
          <a:bodyPr/>
          <a:lstStyle>
            <a:lvl1pPr>
              <a:defRPr sz="1200"/>
            </a:lvl1pPr>
          </a:lstStyle>
          <a:p>
            <a:fld id="{FEA1243F-3000-4347-94A4-FBDEAD3122CB}" type="slidenum">
              <a:rPr lang="en-US" smtClean="0"/>
              <a:pPr/>
              <a:t>‹#›</a:t>
            </a:fld>
            <a:endParaRPr lang="en-US" dirty="0"/>
          </a:p>
        </p:txBody>
      </p:sp>
    </p:spTree>
    <p:extLst>
      <p:ext uri="{BB962C8B-B14F-4D97-AF65-F5344CB8AC3E}">
        <p14:creationId xmlns:p14="http://schemas.microsoft.com/office/powerpoint/2010/main" val="3879104140"/>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www.website.com</a:t>
            </a:r>
          </a:p>
        </p:txBody>
      </p:sp>
      <p:sp>
        <p:nvSpPr>
          <p:cNvPr id="4" name="Slide Number Placeholder 3"/>
          <p:cNvSpPr>
            <a:spLocks noGrp="1"/>
          </p:cNvSpPr>
          <p:nvPr>
            <p:ph type="sldNum" sz="quarter" idx="12"/>
          </p:nvPr>
        </p:nvSpPr>
        <p:spPr/>
        <p:txBody>
          <a:bodyPr/>
          <a:lstStyle/>
          <a:p>
            <a:fld id="{0A0033F3-06E6-6442-ABB2-E7F309BB5C2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31888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svg"/><Relationship Id="rId2" Type="http://schemas.openxmlformats.org/officeDocument/2006/relationships/slideLayout" Target="../slideLayouts/slideLayout2.xml"/><Relationship Id="rId16" Type="http://schemas.openxmlformats.org/officeDocument/2006/relationships/image" Target="../media/image9.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image" Target="../media/image3.svg"/><Relationship Id="rId4" Type="http://schemas.openxmlformats.org/officeDocument/2006/relationships/slideLayout" Target="../slideLayouts/slideLayout4.xml"/><Relationship Id="rId14"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 xmlns:a16="http://schemas.microsoft.com/office/drawing/2014/main" id="{1423E8A4-D2B7-46D2-92C3-AE6BC0B9BD06}"/>
              </a:ext>
            </a:extLst>
          </p:cNvPr>
          <p:cNvGrpSpPr/>
          <p:nvPr userDrawn="1"/>
        </p:nvGrpSpPr>
        <p:grpSpPr>
          <a:xfrm>
            <a:off x="6807200" y="3143"/>
            <a:ext cx="5384801" cy="1101851"/>
            <a:chOff x="5334000" y="-37306"/>
            <a:chExt cx="3281716" cy="895350"/>
          </a:xfrm>
        </p:grpSpPr>
        <p:pic>
          <p:nvPicPr>
            <p:cNvPr id="18" name="Graphic 17">
              <a:extLst>
                <a:ext uri="{FF2B5EF4-FFF2-40B4-BE49-F238E27FC236}">
                  <a16:creationId xmlns="" xmlns:a16="http://schemas.microsoft.com/office/drawing/2014/main" id="{9309AE25-B267-4B83-A0CB-35016E70EE69}"/>
                </a:ext>
              </a:extLst>
            </p:cNvPr>
            <p:cNvPicPr>
              <a:picLocks noChangeAspect="1"/>
            </p:cNvPicPr>
            <p:nvPr userDrawn="1"/>
          </p:nvPicPr>
          <p:blipFill>
            <a:blip r:embed="rId8">
              <a:extLst>
                <a:ext uri="{96DAC541-7B7A-43D3-8B79-37D633B846F1}">
                  <asvg:svgBlip xmlns="" xmlns:asvg="http://schemas.microsoft.com/office/drawing/2016/SVG/main" r:embed="rId10"/>
                </a:ext>
              </a:extLst>
            </a:blip>
            <a:stretch>
              <a:fillRect/>
            </a:stretch>
          </p:blipFill>
          <p:spPr>
            <a:xfrm>
              <a:off x="5448301" y="-37306"/>
              <a:ext cx="3167415" cy="609600"/>
            </a:xfrm>
            <a:prstGeom prst="rect">
              <a:avLst/>
            </a:prstGeom>
          </p:spPr>
        </p:pic>
        <p:pic>
          <p:nvPicPr>
            <p:cNvPr id="19" name="Graphic 18">
              <a:extLst>
                <a:ext uri="{FF2B5EF4-FFF2-40B4-BE49-F238E27FC236}">
                  <a16:creationId xmlns="" xmlns:a16="http://schemas.microsoft.com/office/drawing/2014/main" id="{61BEEC28-F63A-4526-A6C3-33CFC7679C23}"/>
                </a:ext>
              </a:extLst>
            </p:cNvPr>
            <p:cNvPicPr>
              <a:picLocks noChangeAspect="1"/>
            </p:cNvPicPr>
            <p:nvPr userDrawn="1"/>
          </p:nvPicPr>
          <p:blipFill>
            <a:blip r:embed="rId11">
              <a:extLst>
                <a:ext uri="{96DAC541-7B7A-43D3-8B79-37D633B846F1}">
                  <asvg:svgBlip xmlns="" xmlns:asvg="http://schemas.microsoft.com/office/drawing/2016/SVG/main" r:embed="rId12"/>
                </a:ext>
              </a:extLst>
            </a:blip>
            <a:stretch>
              <a:fillRect/>
            </a:stretch>
          </p:blipFill>
          <p:spPr>
            <a:xfrm>
              <a:off x="5334000" y="-37306"/>
              <a:ext cx="819150" cy="895350"/>
            </a:xfrm>
            <a:prstGeom prst="rect">
              <a:avLst/>
            </a:prstGeom>
          </p:spPr>
        </p:pic>
      </p:grpSp>
      <p:sp>
        <p:nvSpPr>
          <p:cNvPr id="22" name="Title Placeholder 21"/>
          <p:cNvSpPr>
            <a:spLocks noGrp="1"/>
          </p:cNvSpPr>
          <p:nvPr>
            <p:ph type="title"/>
          </p:nvPr>
        </p:nvSpPr>
        <p:spPr>
          <a:xfrm>
            <a:off x="622300" y="381198"/>
            <a:ext cx="6184899" cy="675926"/>
          </a:xfrm>
          <a:prstGeom prst="rect">
            <a:avLst/>
          </a:prstGeom>
        </p:spPr>
        <p:txBody>
          <a:bodyPr vert="horz" lIns="0" rIns="0" anchor="ctr">
            <a:noAutofit/>
          </a:bodyPr>
          <a:lstStyle/>
          <a:p>
            <a:endParaRPr lang="en-US" dirty="0"/>
          </a:p>
        </p:txBody>
      </p:sp>
      <p:sp>
        <p:nvSpPr>
          <p:cNvPr id="13" name="Text Placeholder 12"/>
          <p:cNvSpPr>
            <a:spLocks noGrp="1"/>
          </p:cNvSpPr>
          <p:nvPr>
            <p:ph type="body" idx="1"/>
          </p:nvPr>
        </p:nvSpPr>
        <p:spPr>
          <a:xfrm>
            <a:off x="609600" y="1566839"/>
            <a:ext cx="10972800" cy="4572000"/>
          </a:xfrm>
          <a:prstGeom prst="rect">
            <a:avLst/>
          </a:prstGeom>
        </p:spPr>
        <p:txBody>
          <a:bodyPr vert="horz" anchor="t">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3"/>
          </p:nvPr>
        </p:nvSpPr>
        <p:spPr>
          <a:xfrm>
            <a:off x="7823200" y="174117"/>
            <a:ext cx="2949576" cy="300831"/>
          </a:xfrm>
          <a:prstGeom prst="rect">
            <a:avLst/>
          </a:prstGeom>
        </p:spPr>
        <p:txBody>
          <a:bodyPr vert="horz" anchor="b"/>
          <a:lstStyle>
            <a:lvl1pPr algn="r">
              <a:defRPr sz="1200">
                <a:solidFill>
                  <a:schemeClr val="bg2"/>
                </a:solidFill>
              </a:defRPr>
            </a:lvl1pPr>
          </a:lstStyle>
          <a:p>
            <a:r>
              <a:rPr lang="en-US" dirty="0"/>
              <a:t>www.website.com</a:t>
            </a:r>
          </a:p>
        </p:txBody>
      </p:sp>
      <p:sp>
        <p:nvSpPr>
          <p:cNvPr id="23" name="Slide Number Placeholder 22"/>
          <p:cNvSpPr>
            <a:spLocks noGrp="1"/>
          </p:cNvSpPr>
          <p:nvPr>
            <p:ph type="sldNum" sz="quarter" idx="4"/>
          </p:nvPr>
        </p:nvSpPr>
        <p:spPr>
          <a:xfrm>
            <a:off x="10911840" y="173195"/>
            <a:ext cx="670560" cy="301752"/>
          </a:xfrm>
          <a:prstGeom prst="rect">
            <a:avLst/>
          </a:prstGeom>
        </p:spPr>
        <p:txBody>
          <a:bodyPr vert="horz" anchor="b"/>
          <a:lstStyle>
            <a:lvl1pPr algn="ctr">
              <a:defRPr sz="1200" b="1">
                <a:solidFill>
                  <a:schemeClr val="bg2"/>
                </a:solidFill>
              </a:defRPr>
            </a:lvl1pPr>
          </a:lstStyle>
          <a:p>
            <a:fld id="{49598980-D22C-4904-9F8F-3DB09B2ECD84}" type="slidenum">
              <a:rPr lang="en-US" smtClean="0"/>
              <a:pPr/>
              <a:t>‹#›</a:t>
            </a:fld>
            <a:endParaRPr lang="en-US" dirty="0"/>
          </a:p>
        </p:txBody>
      </p:sp>
      <p:pic>
        <p:nvPicPr>
          <p:cNvPr id="21" name="Graphic 20">
            <a:extLst>
              <a:ext uri="{FF2B5EF4-FFF2-40B4-BE49-F238E27FC236}">
                <a16:creationId xmlns="" xmlns:a16="http://schemas.microsoft.com/office/drawing/2014/main" id="{41E45D2D-0469-4652-A090-C4D13F3C1502}"/>
              </a:ext>
            </a:extLst>
          </p:cNvPr>
          <p:cNvPicPr>
            <a:picLocks noChangeAspect="1"/>
          </p:cNvPicPr>
          <p:nvPr userDrawn="1"/>
        </p:nvPicPr>
        <p:blipFill>
          <a:blip r:embed="rId13">
            <a:extLst>
              <a:ext uri="{96DAC541-7B7A-43D3-8B79-37D633B846F1}">
                <asvg:svgBlip xmlns="" xmlns:asvg="http://schemas.microsoft.com/office/drawing/2016/SVG/main" r:embed="rId14"/>
              </a:ext>
            </a:extLst>
          </a:blip>
          <a:stretch>
            <a:fillRect/>
          </a:stretch>
        </p:blipFill>
        <p:spPr>
          <a:xfrm>
            <a:off x="0" y="5307178"/>
            <a:ext cx="1625600" cy="1550822"/>
          </a:xfrm>
          <a:prstGeom prst="rect">
            <a:avLst/>
          </a:prstGeom>
        </p:spPr>
      </p:pic>
      <p:pic>
        <p:nvPicPr>
          <p:cNvPr id="27" name="Graphic 26">
            <a:extLst>
              <a:ext uri="{FF2B5EF4-FFF2-40B4-BE49-F238E27FC236}">
                <a16:creationId xmlns="" xmlns:a16="http://schemas.microsoft.com/office/drawing/2014/main" id="{16C04FF8-AE2F-4C75-8657-A2201B951971}"/>
              </a:ext>
            </a:extLst>
          </p:cNvPr>
          <p:cNvPicPr>
            <a:picLocks noChangeAspect="1"/>
          </p:cNvPicPr>
          <p:nvPr userDrawn="1"/>
        </p:nvPicPr>
        <p:blipFill>
          <a:blip r:embed="rId15">
            <a:extLst>
              <a:ext uri="{96DAC541-7B7A-43D3-8B79-37D633B846F1}">
                <asvg:svgBlip xmlns="" xmlns:asvg="http://schemas.microsoft.com/office/drawing/2016/SVG/main" r:embed="rId16"/>
              </a:ext>
            </a:extLst>
          </a:blip>
          <a:stretch>
            <a:fillRect/>
          </a:stretch>
        </p:blipFill>
        <p:spPr>
          <a:xfrm>
            <a:off x="-21945" y="4545317"/>
            <a:ext cx="1664613" cy="1570328"/>
          </a:xfrm>
          <a:prstGeom prst="rect">
            <a:avLst/>
          </a:prstGeom>
        </p:spPr>
      </p:pic>
    </p:spTree>
    <p:extLst>
      <p:ext uri="{BB962C8B-B14F-4D97-AF65-F5344CB8AC3E}">
        <p14:creationId xmlns:p14="http://schemas.microsoft.com/office/powerpoint/2010/main" val="38012281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marL="182880" algn="l" rtl="0" eaLnBrk="1" latinLnBrk="0" hangingPunct="1">
        <a:spcBef>
          <a:spcPct val="0"/>
        </a:spcBef>
        <a:buNone/>
        <a:defRPr sz="4000" b="1" kern="1200">
          <a:ln w="6350">
            <a:noFill/>
          </a:ln>
          <a:solidFill>
            <a:schemeClr val="accent1"/>
          </a:solidFill>
          <a:effectLst/>
          <a:latin typeface="+mj-lt"/>
          <a:ea typeface="+mj-ea"/>
          <a:cs typeface="+mj-cs"/>
        </a:defRPr>
      </a:lvl1pPr>
    </p:titleStyle>
    <p:bodyStyle>
      <a:lvl1pPr marL="448056" indent="-384048" algn="l" rtl="0" eaLnBrk="1" latinLnBrk="0" hangingPunct="1">
        <a:spcBef>
          <a:spcPct val="20000"/>
        </a:spcBef>
        <a:spcAft>
          <a:spcPts val="1000"/>
        </a:spcAft>
        <a:buClr>
          <a:schemeClr val="accent1"/>
        </a:buClr>
        <a:buSzPct val="80000"/>
        <a:buFont typeface="Arial" panose="020B0604020202020204" pitchFamily="34" charset="0"/>
        <a:buChar char="•"/>
        <a:defRPr sz="2800" kern="1200">
          <a:solidFill>
            <a:schemeClr val="bg2"/>
          </a:solidFill>
          <a:latin typeface="+mn-lt"/>
          <a:ea typeface="+mn-ea"/>
          <a:cs typeface="+mn-cs"/>
        </a:defRPr>
      </a:lvl1pPr>
      <a:lvl2pPr marL="822960" indent="-285750" algn="l" rtl="0" eaLnBrk="1" latinLnBrk="0" hangingPunct="1">
        <a:spcBef>
          <a:spcPct val="20000"/>
        </a:spcBef>
        <a:spcAft>
          <a:spcPts val="1000"/>
        </a:spcAft>
        <a:buClr>
          <a:schemeClr val="accent1"/>
        </a:buClr>
        <a:buSzPct val="95000"/>
        <a:buFont typeface="Arial" panose="020B0604020202020204" pitchFamily="34" charset="0"/>
        <a:buChar char="•"/>
        <a:defRPr sz="2400" kern="1200">
          <a:solidFill>
            <a:schemeClr val="bg2"/>
          </a:solidFill>
          <a:latin typeface="+mn-lt"/>
          <a:ea typeface="+mn-ea"/>
          <a:cs typeface="+mn-cs"/>
        </a:defRPr>
      </a:lvl2pPr>
      <a:lvl3pPr marL="1106424" indent="-228600" algn="l" rtl="0" eaLnBrk="1" latinLnBrk="0" hangingPunct="1">
        <a:spcBef>
          <a:spcPct val="20000"/>
        </a:spcBef>
        <a:spcAft>
          <a:spcPts val="1000"/>
        </a:spcAft>
        <a:buClr>
          <a:schemeClr val="accent1"/>
        </a:buClr>
        <a:buFont typeface="Arial" panose="020B0604020202020204" pitchFamily="34" charset="0"/>
        <a:buChar char="•"/>
        <a:defRPr sz="2000" kern="1200">
          <a:solidFill>
            <a:schemeClr val="bg2"/>
          </a:solidFill>
          <a:latin typeface="+mn-lt"/>
          <a:ea typeface="+mn-ea"/>
          <a:cs typeface="+mn-cs"/>
        </a:defRPr>
      </a:lvl3pPr>
      <a:lvl4pPr marL="13716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4pPr>
      <a:lvl5pPr marL="1600200" indent="-210312" algn="l" rtl="0" eaLnBrk="1" latinLnBrk="0" hangingPunct="1">
        <a:spcBef>
          <a:spcPct val="20000"/>
        </a:spcBef>
        <a:spcAft>
          <a:spcPts val="1000"/>
        </a:spcAft>
        <a:buClr>
          <a:schemeClr val="accent1"/>
        </a:buClr>
        <a:buFont typeface="Arial" panose="020B0604020202020204" pitchFamily="34" charset="0"/>
        <a:buChar char="•"/>
        <a:defRPr sz="1800" kern="1200">
          <a:solidFill>
            <a:schemeClr val="bg2"/>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sz="16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aap.org/en-us/advocacy-and-policy/aap-health-initiatives/Children-and-Disasters/Pages/Pediatric-Terrorism-And-Disaster-Preparedness-Resource.asp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FABCCE2-4B48-6640-87E1-3586C8983F65}"/>
              </a:ext>
            </a:extLst>
          </p:cNvPr>
          <p:cNvSpPr>
            <a:spLocks noGrp="1"/>
          </p:cNvSpPr>
          <p:nvPr>
            <p:ph type="sldNum" sz="quarter" idx="12"/>
          </p:nvPr>
        </p:nvSpPr>
        <p:spPr/>
        <p:txBody>
          <a:bodyPr/>
          <a:lstStyle/>
          <a:p>
            <a:fld id="{0A0033F3-06E6-6442-ABB2-E7F309BB5C24}" type="slidenum">
              <a:rPr lang="en-US" smtClean="0">
                <a:solidFill>
                  <a:prstClr val="black">
                    <a:tint val="75000"/>
                  </a:prstClr>
                </a:solidFill>
              </a:rPr>
              <a:pPr/>
              <a:t>1</a:t>
            </a:fld>
            <a:endParaRPr lang="en-US" dirty="0">
              <a:solidFill>
                <a:prstClr val="black">
                  <a:tint val="75000"/>
                </a:prstClr>
              </a:solidFill>
            </a:endParaRPr>
          </a:p>
        </p:txBody>
      </p:sp>
      <p:cxnSp>
        <p:nvCxnSpPr>
          <p:cNvPr id="4" name="Straight Connector 3">
            <a:extLst>
              <a:ext uri="{FF2B5EF4-FFF2-40B4-BE49-F238E27FC236}">
                <a16:creationId xmlns="" xmlns:a16="http://schemas.microsoft.com/office/drawing/2014/main" id="{DC5EC8F7-14A9-2440-AF0C-99FC7FEC715C}"/>
              </a:ext>
            </a:extLst>
          </p:cNvPr>
          <p:cNvCxnSpPr>
            <a:cxnSpLocks/>
          </p:cNvCxnSpPr>
          <p:nvPr/>
        </p:nvCxnSpPr>
        <p:spPr>
          <a:xfrm>
            <a:off x="6096000" y="1663441"/>
            <a:ext cx="0" cy="3141605"/>
          </a:xfrm>
          <a:prstGeom prst="line">
            <a:avLst/>
          </a:prstGeom>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 xmlns:a16="http://schemas.microsoft.com/office/drawing/2014/main" id="{1AFFA9F8-096C-E242-A764-B68DB02DEBD9}"/>
              </a:ext>
            </a:extLst>
          </p:cNvPr>
          <p:cNvSpPr txBox="1"/>
          <p:nvPr/>
        </p:nvSpPr>
        <p:spPr>
          <a:xfrm>
            <a:off x="6426770" y="1696503"/>
            <a:ext cx="5478014" cy="2739211"/>
          </a:xfrm>
          <a:prstGeom prst="rect">
            <a:avLst/>
          </a:prstGeom>
          <a:noFill/>
        </p:spPr>
        <p:txBody>
          <a:bodyPr wrap="square" rtlCol="0">
            <a:spAutoFit/>
          </a:bodyPr>
          <a:lstStyle/>
          <a:p>
            <a:r>
              <a:rPr lang="en-US" sz="2800" b="1" dirty="0">
                <a:solidFill>
                  <a:srgbClr val="154C93"/>
                </a:solidFill>
              </a:rPr>
              <a:t>Implementing a Disaster Drill at Your </a:t>
            </a:r>
            <a:r>
              <a:rPr lang="en-US" sz="2800" b="1" dirty="0" smtClean="0">
                <a:solidFill>
                  <a:srgbClr val="154C93"/>
                </a:solidFill>
              </a:rPr>
              <a:t>Institution</a:t>
            </a:r>
          </a:p>
          <a:p>
            <a:r>
              <a:rPr lang="en-US" sz="2800" b="1" dirty="0" smtClean="0">
                <a:solidFill>
                  <a:srgbClr val="154C93"/>
                </a:solidFill>
              </a:rPr>
              <a:t>12-February 2019</a:t>
            </a:r>
            <a:endParaRPr lang="en-US" sz="2800" b="1" dirty="0">
              <a:solidFill>
                <a:srgbClr val="154C93"/>
              </a:solidFill>
            </a:endParaRPr>
          </a:p>
          <a:p>
            <a:endParaRPr lang="en-US" sz="2800" b="1" dirty="0">
              <a:solidFill>
                <a:srgbClr val="154C93"/>
              </a:solidFill>
            </a:endParaRPr>
          </a:p>
          <a:p>
            <a:r>
              <a:rPr lang="en-US" sz="2000" b="1" dirty="0" smtClean="0">
                <a:solidFill>
                  <a:srgbClr val="154C93"/>
                </a:solidFill>
              </a:rPr>
              <a:t>Presenters: </a:t>
            </a:r>
            <a:r>
              <a:rPr lang="en-US" sz="2000" dirty="0">
                <a:solidFill>
                  <a:prstClr val="white"/>
                </a:solidFill>
              </a:rPr>
              <a:t>MD, FAAP, FACEP, FAEMS</a:t>
            </a:r>
            <a:endParaRPr lang="en-US" sz="2000" b="1" dirty="0">
              <a:solidFill>
                <a:srgbClr val="154C93"/>
              </a:solidFill>
            </a:endParaRPr>
          </a:p>
          <a:p>
            <a:r>
              <a:rPr lang="en-US" sz="2000" dirty="0" err="1" smtClean="0">
                <a:solidFill>
                  <a:srgbClr val="154C93"/>
                </a:solidFill>
              </a:rPr>
              <a:t>Sarita</a:t>
            </a:r>
            <a:r>
              <a:rPr lang="en-US" sz="2000" dirty="0" smtClean="0">
                <a:solidFill>
                  <a:srgbClr val="154C93"/>
                </a:solidFill>
              </a:rPr>
              <a:t> Chung, MD, FAAP</a:t>
            </a:r>
          </a:p>
          <a:p>
            <a:r>
              <a:rPr lang="en-US" sz="2000" dirty="0" smtClean="0">
                <a:solidFill>
                  <a:srgbClr val="154C93"/>
                </a:solidFill>
              </a:rPr>
              <a:t>Brent Kaziny, MD, FAAP</a:t>
            </a:r>
            <a:endParaRPr lang="en-US" sz="2000" dirty="0">
              <a:solidFill>
                <a:srgbClr val="154C93"/>
              </a:solidFill>
            </a:endParaRPr>
          </a:p>
        </p:txBody>
      </p:sp>
      <p:pic>
        <p:nvPicPr>
          <p:cNvPr id="6" name="Picture 5">
            <a:extLst>
              <a:ext uri="{FF2B5EF4-FFF2-40B4-BE49-F238E27FC236}">
                <a16:creationId xmlns:a16="http://schemas.microsoft.com/office/drawing/2014/main" xmlns="" id="{0EC034FA-1902-E044-8E5A-9B77B5B1605A}"/>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049867" y="1937959"/>
            <a:ext cx="2979056" cy="22342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983088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EXERCISE CYCLE</a:t>
            </a:r>
            <a:endParaRPr lang="en-US" dirty="0"/>
          </a:p>
        </p:txBody>
      </p:sp>
      <p:sp>
        <p:nvSpPr>
          <p:cNvPr id="3" name="Slide Number Placeholder 2"/>
          <p:cNvSpPr>
            <a:spLocks noGrp="1"/>
          </p:cNvSpPr>
          <p:nvPr>
            <p:ph type="sldNum" sz="quarter" idx="11"/>
          </p:nvPr>
        </p:nvSpPr>
        <p:spPr/>
        <p:txBody>
          <a:bodyPr/>
          <a:lstStyle/>
          <a:p>
            <a:fld id="{49598980-D22C-4904-9F8F-3DB09B2ECD84}" type="slidenum">
              <a:rPr lang="en-US" smtClean="0"/>
              <a:pPr/>
              <a:t>10</a:t>
            </a:fld>
            <a:endParaRPr lang="en-US" dirty="0"/>
          </a:p>
        </p:txBody>
      </p:sp>
      <p:pic>
        <p:nvPicPr>
          <p:cNvPr id="4" name="Picture 3" descr="Screen Shot 2019-01-30 at 3.10.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2384"/>
            <a:ext cx="12192000" cy="3830128"/>
          </a:xfrm>
          <a:prstGeom prst="rect">
            <a:avLst/>
          </a:prstGeom>
        </p:spPr>
      </p:pic>
    </p:spTree>
    <p:extLst>
      <p:ext uri="{BB962C8B-B14F-4D97-AF65-F5344CB8AC3E}">
        <p14:creationId xmlns:p14="http://schemas.microsoft.com/office/powerpoint/2010/main" val="2993035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EXERCISE CYCLE</a:t>
            </a:r>
            <a:endParaRPr lang="en-US" dirty="0"/>
          </a:p>
        </p:txBody>
      </p:sp>
      <p:sp>
        <p:nvSpPr>
          <p:cNvPr id="3" name="Slide Number Placeholder 2"/>
          <p:cNvSpPr>
            <a:spLocks noGrp="1"/>
          </p:cNvSpPr>
          <p:nvPr>
            <p:ph type="sldNum" sz="quarter" idx="11"/>
          </p:nvPr>
        </p:nvSpPr>
        <p:spPr/>
        <p:txBody>
          <a:bodyPr/>
          <a:lstStyle/>
          <a:p>
            <a:fld id="{49598980-D22C-4904-9F8F-3DB09B2ECD84}" type="slidenum">
              <a:rPr lang="en-US" smtClean="0"/>
              <a:pPr/>
              <a:t>11</a:t>
            </a:fld>
            <a:endParaRPr lang="en-US" dirty="0"/>
          </a:p>
        </p:txBody>
      </p:sp>
      <p:pic>
        <p:nvPicPr>
          <p:cNvPr id="5" name="Picture 4" descr="Screen Shot 2019-01-30 at 3.11.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7022"/>
            <a:ext cx="12192000" cy="5080978"/>
          </a:xfrm>
          <a:prstGeom prst="rect">
            <a:avLst/>
          </a:prstGeom>
        </p:spPr>
      </p:pic>
    </p:spTree>
    <p:extLst>
      <p:ext uri="{BB962C8B-B14F-4D97-AF65-F5344CB8AC3E}">
        <p14:creationId xmlns:p14="http://schemas.microsoft.com/office/powerpoint/2010/main" val="2335856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22300" y="381198"/>
            <a:ext cx="6630377" cy="675926"/>
          </a:xfrm>
        </p:spPr>
        <p:txBody>
          <a:bodyPr/>
          <a:lstStyle/>
          <a:p>
            <a:pPr eaLnBrk="1" hangingPunct="1"/>
            <a:r>
              <a:rPr lang="en-US" altLang="en-US" dirty="0" smtClean="0"/>
              <a:t>FOR EMERGENCY DEPT</a:t>
            </a:r>
          </a:p>
        </p:txBody>
      </p:sp>
      <p:sp>
        <p:nvSpPr>
          <p:cNvPr id="4099" name="Content Placeholder 2"/>
          <p:cNvSpPr>
            <a:spLocks noGrp="1"/>
          </p:cNvSpPr>
          <p:nvPr>
            <p:ph sz="half" idx="1"/>
          </p:nvPr>
        </p:nvSpPr>
        <p:spPr/>
        <p:txBody>
          <a:bodyPr/>
          <a:lstStyle/>
          <a:p>
            <a:pPr eaLnBrk="1" hangingPunct="1">
              <a:spcAft>
                <a:spcPts val="400"/>
              </a:spcAft>
            </a:pPr>
            <a:r>
              <a:rPr lang="en-US" altLang="en-US" dirty="0" smtClean="0"/>
              <a:t>Staff</a:t>
            </a:r>
          </a:p>
          <a:p>
            <a:pPr eaLnBrk="1" hangingPunct="1">
              <a:spcAft>
                <a:spcPts val="400"/>
              </a:spcAft>
            </a:pPr>
            <a:endParaRPr lang="en-US" altLang="en-US" dirty="0" smtClean="0"/>
          </a:p>
          <a:p>
            <a:pPr eaLnBrk="1" hangingPunct="1">
              <a:spcAft>
                <a:spcPts val="400"/>
              </a:spcAft>
            </a:pPr>
            <a:r>
              <a:rPr lang="en-US" altLang="en-US" dirty="0" smtClean="0"/>
              <a:t>Stuff</a:t>
            </a:r>
          </a:p>
          <a:p>
            <a:pPr eaLnBrk="1" hangingPunct="1">
              <a:spcAft>
                <a:spcPts val="400"/>
              </a:spcAft>
            </a:pPr>
            <a:endParaRPr lang="en-US" altLang="en-US" dirty="0" smtClean="0"/>
          </a:p>
          <a:p>
            <a:pPr eaLnBrk="1" hangingPunct="1">
              <a:spcAft>
                <a:spcPts val="400"/>
              </a:spcAft>
            </a:pPr>
            <a:r>
              <a:rPr lang="en-US" altLang="en-US" dirty="0" smtClean="0"/>
              <a:t>Space</a:t>
            </a:r>
          </a:p>
          <a:p>
            <a:pPr eaLnBrk="1" hangingPunct="1">
              <a:spcAft>
                <a:spcPts val="400"/>
              </a:spcAft>
            </a:pPr>
            <a:endParaRPr lang="en-US" altLang="en-US" dirty="0" smtClean="0"/>
          </a:p>
          <a:p>
            <a:pPr eaLnBrk="1" hangingPunct="1">
              <a:spcAft>
                <a:spcPts val="400"/>
              </a:spcAft>
            </a:pPr>
            <a:r>
              <a:rPr lang="en-US" altLang="en-US" dirty="0" smtClean="0"/>
              <a:t>Structure</a:t>
            </a:r>
          </a:p>
        </p:txBody>
      </p:sp>
      <p:sp>
        <p:nvSpPr>
          <p:cNvPr id="4" name="Slide Number Placeholder 3"/>
          <p:cNvSpPr>
            <a:spLocks noGrp="1"/>
          </p:cNvSpPr>
          <p:nvPr>
            <p:ph type="sldNum" sz="quarter" idx="12"/>
          </p:nvPr>
        </p:nvSpPr>
        <p:spPr/>
        <p:txBody>
          <a:bodyPr/>
          <a:lstStyle/>
          <a:p>
            <a:pPr>
              <a:defRPr/>
            </a:pPr>
            <a:fld id="{F9AB992C-7216-450C-9B3A-321CBCB27229}" type="slidenum">
              <a:rPr lang="en-US"/>
              <a:pPr>
                <a:defRPr/>
              </a:pPr>
              <a:t>12</a:t>
            </a:fld>
            <a:endParaRPr lang="en-US"/>
          </a:p>
        </p:txBody>
      </p:sp>
      <p:sp>
        <p:nvSpPr>
          <p:cNvPr id="4102" name="Rectangle 4"/>
          <p:cNvSpPr>
            <a:spLocks noChangeArrowheads="1"/>
          </p:cNvSpPr>
          <p:nvPr/>
        </p:nvSpPr>
        <p:spPr bwMode="auto">
          <a:xfrm>
            <a:off x="3106128" y="6248401"/>
            <a:ext cx="908587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en-US" sz="1600" dirty="0" err="1">
                <a:solidFill>
                  <a:schemeClr val="bg2"/>
                </a:solidFill>
                <a:latin typeface="Arial" charset="0"/>
              </a:rPr>
              <a:t>Kaji</a:t>
            </a:r>
            <a:r>
              <a:rPr lang="en-US" altLang="en-US" sz="1600" dirty="0">
                <a:solidFill>
                  <a:schemeClr val="bg2"/>
                </a:solidFill>
                <a:latin typeface="Arial" charset="0"/>
              </a:rPr>
              <a:t> et al </a:t>
            </a:r>
            <a:r>
              <a:rPr lang="en-US" altLang="en-US" sz="1600" i="1" dirty="0" err="1">
                <a:solidFill>
                  <a:schemeClr val="bg2"/>
                </a:solidFill>
                <a:latin typeface="Arial" charset="0"/>
              </a:rPr>
              <a:t>Acad</a:t>
            </a:r>
            <a:r>
              <a:rPr lang="en-US" altLang="en-US" sz="1600" i="1" dirty="0">
                <a:solidFill>
                  <a:schemeClr val="bg2"/>
                </a:solidFill>
                <a:latin typeface="Arial" charset="0"/>
              </a:rPr>
              <a:t> </a:t>
            </a:r>
            <a:r>
              <a:rPr lang="en-US" altLang="en-US" sz="1600" i="1" dirty="0" err="1">
                <a:solidFill>
                  <a:schemeClr val="bg2"/>
                </a:solidFill>
                <a:latin typeface="Arial" charset="0"/>
              </a:rPr>
              <a:t>Emerg</a:t>
            </a:r>
            <a:r>
              <a:rPr lang="en-US" altLang="en-US" sz="1600" i="1" dirty="0">
                <a:solidFill>
                  <a:schemeClr val="bg2"/>
                </a:solidFill>
                <a:latin typeface="Arial" charset="0"/>
              </a:rPr>
              <a:t> Med  </a:t>
            </a:r>
            <a:r>
              <a:rPr lang="en-US" altLang="en-US" sz="1600" dirty="0">
                <a:solidFill>
                  <a:schemeClr val="bg2"/>
                </a:solidFill>
                <a:latin typeface="Arial" charset="0"/>
              </a:rPr>
              <a:t>2006; 13:1157–1159 </a:t>
            </a:r>
          </a:p>
        </p:txBody>
      </p:sp>
      <p:pic>
        <p:nvPicPr>
          <p:cNvPr id="4103" name="Picture 6" descr="patient 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1437523"/>
            <a:ext cx="4593167" cy="25860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4104" name="Picture 1026"/>
          <p:cNvPicPr>
            <a:picLocks noChangeAspect="1" noChangeArrowheads="1"/>
          </p:cNvPicPr>
          <p:nvPr/>
        </p:nvPicPr>
        <p:blipFill rotWithShape="1">
          <a:blip r:embed="rId3">
            <a:extLst>
              <a:ext uri="{28A0092B-C50C-407E-A947-70E740481C1C}">
                <a14:useLocalDpi xmlns:a14="http://schemas.microsoft.com/office/drawing/2010/main" val="0"/>
              </a:ext>
            </a:extLst>
          </a:blip>
          <a:srcRect r="13388"/>
          <a:stretch/>
        </p:blipFill>
        <p:spPr bwMode="auto">
          <a:xfrm>
            <a:off x="7945968" y="1437523"/>
            <a:ext cx="4007889" cy="4626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236"/>
          <a:stretch/>
        </p:blipFill>
        <p:spPr bwMode="auto">
          <a:xfrm>
            <a:off x="3352801" y="4023560"/>
            <a:ext cx="4593167" cy="20406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817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BASED</a:t>
            </a:r>
            <a:endParaRPr lang="en-US" dirty="0"/>
          </a:p>
        </p:txBody>
      </p:sp>
      <p:sp>
        <p:nvSpPr>
          <p:cNvPr id="3" name="Content Placeholder 2"/>
          <p:cNvSpPr>
            <a:spLocks noGrp="1"/>
          </p:cNvSpPr>
          <p:nvPr>
            <p:ph idx="1"/>
          </p:nvPr>
        </p:nvSpPr>
        <p:spPr/>
        <p:txBody>
          <a:bodyPr/>
          <a:lstStyle/>
          <a:p>
            <a:r>
              <a:rPr lang="en-US" dirty="0" smtClean="0"/>
              <a:t>Seminars</a:t>
            </a:r>
          </a:p>
          <a:p>
            <a:r>
              <a:rPr lang="en-US" dirty="0" smtClean="0"/>
              <a:t>Workshops</a:t>
            </a:r>
          </a:p>
          <a:p>
            <a:r>
              <a:rPr lang="en-US" dirty="0" smtClean="0"/>
              <a:t>Tabletops</a:t>
            </a:r>
          </a:p>
          <a:p>
            <a:r>
              <a:rPr lang="en-US" dirty="0" smtClean="0"/>
              <a:t>Games</a:t>
            </a:r>
            <a:endParaRPr lang="en-US" dirty="0"/>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13</a:t>
            </a:fld>
            <a:endParaRPr lang="en-US" dirty="0"/>
          </a:p>
        </p:txBody>
      </p:sp>
    </p:spTree>
    <p:extLst>
      <p:ext uri="{BB962C8B-B14F-4D97-AF65-F5344CB8AC3E}">
        <p14:creationId xmlns:p14="http://schemas.microsoft.com/office/powerpoint/2010/main" val="16800436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BASED</a:t>
            </a:r>
            <a:endParaRPr lang="en-US" dirty="0"/>
          </a:p>
        </p:txBody>
      </p:sp>
      <p:sp>
        <p:nvSpPr>
          <p:cNvPr id="3" name="Content Placeholder 2"/>
          <p:cNvSpPr>
            <a:spLocks noGrp="1"/>
          </p:cNvSpPr>
          <p:nvPr>
            <p:ph idx="1"/>
          </p:nvPr>
        </p:nvSpPr>
        <p:spPr>
          <a:xfrm>
            <a:off x="609600" y="1600200"/>
            <a:ext cx="4908062" cy="4572000"/>
          </a:xfrm>
        </p:spPr>
        <p:txBody>
          <a:bodyPr/>
          <a:lstStyle/>
          <a:p>
            <a:r>
              <a:rPr lang="en-US" dirty="0" smtClean="0"/>
              <a:t>Seminars</a:t>
            </a:r>
          </a:p>
          <a:p>
            <a:pPr lvl="1"/>
            <a:r>
              <a:rPr lang="en-US" dirty="0" smtClean="0"/>
              <a:t>Orients participants to:</a:t>
            </a:r>
          </a:p>
          <a:p>
            <a:pPr lvl="2"/>
            <a:r>
              <a:rPr lang="en-US" dirty="0" smtClean="0"/>
              <a:t>Authorities</a:t>
            </a:r>
          </a:p>
          <a:p>
            <a:pPr lvl="2"/>
            <a:r>
              <a:rPr lang="en-US" dirty="0" smtClean="0"/>
              <a:t>Strategies</a:t>
            </a:r>
          </a:p>
          <a:p>
            <a:pPr lvl="2"/>
            <a:r>
              <a:rPr lang="en-US" dirty="0" smtClean="0"/>
              <a:t>Plans</a:t>
            </a:r>
          </a:p>
          <a:p>
            <a:pPr lvl="2"/>
            <a:r>
              <a:rPr lang="en-US" dirty="0" smtClean="0"/>
              <a:t>Policies</a:t>
            </a:r>
          </a:p>
          <a:p>
            <a:pPr lvl="2"/>
            <a:r>
              <a:rPr lang="en-US" dirty="0" smtClean="0"/>
              <a:t>Protocols</a:t>
            </a:r>
          </a:p>
        </p:txBody>
      </p:sp>
      <p:sp>
        <p:nvSpPr>
          <p:cNvPr id="4" name="Slide Number Placeholder 3"/>
          <p:cNvSpPr>
            <a:spLocks noGrp="1"/>
          </p:cNvSpPr>
          <p:nvPr>
            <p:ph type="sldNum" sz="quarter" idx="12"/>
          </p:nvPr>
        </p:nvSpPr>
        <p:spPr/>
        <p:txBody>
          <a:bodyPr/>
          <a:lstStyle/>
          <a:p>
            <a:fld id="{FEA1243F-3000-4347-94A4-FBDEAD3122CB}" type="slidenum">
              <a:rPr lang="en-US" smtClean="0"/>
              <a:pPr/>
              <a:t>14</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849" y="1599804"/>
            <a:ext cx="6633022" cy="45723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1222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BASED</a:t>
            </a:r>
            <a:endParaRPr lang="en-US" dirty="0"/>
          </a:p>
        </p:txBody>
      </p:sp>
      <p:sp>
        <p:nvSpPr>
          <p:cNvPr id="3" name="Content Placeholder 2"/>
          <p:cNvSpPr>
            <a:spLocks noGrp="1"/>
          </p:cNvSpPr>
          <p:nvPr>
            <p:ph idx="1"/>
          </p:nvPr>
        </p:nvSpPr>
        <p:spPr>
          <a:xfrm>
            <a:off x="609600" y="1600200"/>
            <a:ext cx="4189046" cy="4572000"/>
          </a:xfrm>
        </p:spPr>
        <p:txBody>
          <a:bodyPr/>
          <a:lstStyle/>
          <a:p>
            <a:r>
              <a:rPr lang="en-US" dirty="0" smtClean="0"/>
              <a:t>Workshops</a:t>
            </a:r>
            <a:endParaRPr lang="en-US" dirty="0"/>
          </a:p>
          <a:p>
            <a:pPr lvl="1"/>
            <a:r>
              <a:rPr lang="en-US" dirty="0" smtClean="0"/>
              <a:t>Increase participant interaction</a:t>
            </a:r>
          </a:p>
          <a:p>
            <a:pPr lvl="1"/>
            <a:r>
              <a:rPr lang="en-US" dirty="0" smtClean="0"/>
              <a:t>Focus on improving plans</a:t>
            </a:r>
          </a:p>
        </p:txBody>
      </p:sp>
      <p:sp>
        <p:nvSpPr>
          <p:cNvPr id="4" name="Slide Number Placeholder 3"/>
          <p:cNvSpPr>
            <a:spLocks noGrp="1"/>
          </p:cNvSpPr>
          <p:nvPr>
            <p:ph type="sldNum" sz="quarter" idx="12"/>
          </p:nvPr>
        </p:nvSpPr>
        <p:spPr/>
        <p:txBody>
          <a:bodyPr/>
          <a:lstStyle/>
          <a:p>
            <a:fld id="{FEA1243F-3000-4347-94A4-FBDEAD3122CB}" type="slidenum">
              <a:rPr lang="en-US" smtClean="0"/>
              <a:pPr/>
              <a:t>15</a:t>
            </a:fld>
            <a:endParaRPr lang="en-US" dirty="0"/>
          </a:p>
        </p:txBody>
      </p:sp>
      <p:pic>
        <p:nvPicPr>
          <p:cNvPr id="5" name="Picture 4" descr="IMG_20170629_132335.jpg"/>
          <p:cNvPicPr>
            <a:picLocks noChangeAspect="1"/>
          </p:cNvPicPr>
          <p:nvPr/>
        </p:nvPicPr>
        <p:blipFill rotWithShape="1">
          <a:blip r:embed="rId2" cstate="print">
            <a:extLst>
              <a:ext uri="{28A0092B-C50C-407E-A947-70E740481C1C}">
                <a14:useLocalDpi xmlns:a14="http://schemas.microsoft.com/office/drawing/2010/main" val="0"/>
              </a:ext>
            </a:extLst>
          </a:blip>
          <a:srcRect t="11228" b="22390"/>
          <a:stretch/>
        </p:blipFill>
        <p:spPr>
          <a:xfrm>
            <a:off x="5025291" y="1600200"/>
            <a:ext cx="6947243" cy="4660558"/>
          </a:xfrm>
          <a:prstGeom prst="rect">
            <a:avLst/>
          </a:prstGeom>
        </p:spPr>
      </p:pic>
    </p:spTree>
    <p:extLst>
      <p:ext uri="{BB962C8B-B14F-4D97-AF65-F5344CB8AC3E}">
        <p14:creationId xmlns:p14="http://schemas.microsoft.com/office/powerpoint/2010/main" val="3518984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BASED</a:t>
            </a:r>
            <a:endParaRPr lang="en-US" dirty="0"/>
          </a:p>
        </p:txBody>
      </p:sp>
      <p:sp>
        <p:nvSpPr>
          <p:cNvPr id="3" name="Content Placeholder 2"/>
          <p:cNvSpPr>
            <a:spLocks noGrp="1"/>
          </p:cNvSpPr>
          <p:nvPr>
            <p:ph idx="1"/>
          </p:nvPr>
        </p:nvSpPr>
        <p:spPr>
          <a:xfrm>
            <a:off x="609600" y="1600200"/>
            <a:ext cx="4240658" cy="4572000"/>
          </a:xfrm>
        </p:spPr>
        <p:txBody>
          <a:bodyPr/>
          <a:lstStyle/>
          <a:p>
            <a:r>
              <a:rPr lang="en-US" dirty="0" smtClean="0"/>
              <a:t>Tabletops</a:t>
            </a:r>
          </a:p>
          <a:p>
            <a:pPr lvl="1"/>
            <a:r>
              <a:rPr lang="en-US" dirty="0" smtClean="0"/>
              <a:t>Generate discussion around a hypothetical emergency to facilitate understanding</a:t>
            </a:r>
          </a:p>
        </p:txBody>
      </p:sp>
      <p:sp>
        <p:nvSpPr>
          <p:cNvPr id="4" name="Slide Number Placeholder 3"/>
          <p:cNvSpPr>
            <a:spLocks noGrp="1"/>
          </p:cNvSpPr>
          <p:nvPr>
            <p:ph type="sldNum" sz="quarter" idx="12"/>
          </p:nvPr>
        </p:nvSpPr>
        <p:spPr/>
        <p:txBody>
          <a:bodyPr/>
          <a:lstStyle/>
          <a:p>
            <a:fld id="{FEA1243F-3000-4347-94A4-FBDEAD3122CB}" type="slidenum">
              <a:rPr lang="en-US" smtClean="0"/>
              <a:pPr/>
              <a:t>16</a:t>
            </a:fld>
            <a:endParaRPr lang="en-US" dirty="0"/>
          </a:p>
        </p:txBody>
      </p:sp>
      <p:pic>
        <p:nvPicPr>
          <p:cNvPr id="5" name="Picture 4" descr="IMG_4949.JPG"/>
          <p:cNvPicPr>
            <a:picLocks noChangeAspect="1"/>
          </p:cNvPicPr>
          <p:nvPr/>
        </p:nvPicPr>
        <p:blipFill rotWithShape="1">
          <a:blip r:embed="rId2">
            <a:extLst>
              <a:ext uri="{28A0092B-C50C-407E-A947-70E740481C1C}">
                <a14:useLocalDpi xmlns:a14="http://schemas.microsoft.com/office/drawing/2010/main" val="0"/>
              </a:ext>
            </a:extLst>
          </a:blip>
          <a:srcRect t="18658" b="19148"/>
          <a:stretch/>
        </p:blipFill>
        <p:spPr>
          <a:xfrm>
            <a:off x="8447142" y="1600199"/>
            <a:ext cx="3603256" cy="4608058"/>
          </a:xfrm>
          <a:prstGeom prst="rect">
            <a:avLst/>
          </a:prstGeom>
        </p:spPr>
      </p:pic>
      <p:pic>
        <p:nvPicPr>
          <p:cNvPr id="6" name="Picture 5" descr="IMG_49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0257" y="1600200"/>
            <a:ext cx="3596885" cy="4608057"/>
          </a:xfrm>
          <a:prstGeom prst="rect">
            <a:avLst/>
          </a:prstGeom>
        </p:spPr>
      </p:pic>
    </p:spTree>
    <p:extLst>
      <p:ext uri="{BB962C8B-B14F-4D97-AF65-F5344CB8AC3E}">
        <p14:creationId xmlns:p14="http://schemas.microsoft.com/office/powerpoint/2010/main" val="13184260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BASED</a:t>
            </a:r>
            <a:endParaRPr lang="en-US" dirty="0"/>
          </a:p>
        </p:txBody>
      </p:sp>
      <p:sp>
        <p:nvSpPr>
          <p:cNvPr id="3" name="Content Placeholder 2"/>
          <p:cNvSpPr>
            <a:spLocks noGrp="1"/>
          </p:cNvSpPr>
          <p:nvPr>
            <p:ph idx="1"/>
          </p:nvPr>
        </p:nvSpPr>
        <p:spPr>
          <a:xfrm>
            <a:off x="609600" y="1600200"/>
            <a:ext cx="4673600" cy="4572000"/>
          </a:xfrm>
        </p:spPr>
        <p:txBody>
          <a:bodyPr/>
          <a:lstStyle/>
          <a:p>
            <a:r>
              <a:rPr lang="en-US" dirty="0" smtClean="0"/>
              <a:t>Games</a:t>
            </a:r>
          </a:p>
          <a:p>
            <a:pPr lvl="1"/>
            <a:r>
              <a:rPr lang="en-US" dirty="0" smtClean="0"/>
              <a:t>Simulations</a:t>
            </a:r>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17</a:t>
            </a:fld>
            <a:endParaRPr lang="en-US" dirty="0"/>
          </a:p>
        </p:txBody>
      </p:sp>
      <p:pic>
        <p:nvPicPr>
          <p:cNvPr id="5" name="Picture 4" descr="Screen Shot 2018-11-06 at 10.10.49 PM.png"/>
          <p:cNvPicPr>
            <a:picLocks noChangeAspect="1"/>
          </p:cNvPicPr>
          <p:nvPr/>
        </p:nvPicPr>
        <p:blipFill rotWithShape="1">
          <a:blip r:embed="rId2">
            <a:extLst>
              <a:ext uri="{28A0092B-C50C-407E-A947-70E740481C1C}">
                <a14:useLocalDpi xmlns:a14="http://schemas.microsoft.com/office/drawing/2010/main" val="0"/>
              </a:ext>
            </a:extLst>
          </a:blip>
          <a:srcRect l="3439" t="16851" r="4855" b="11633"/>
          <a:stretch/>
        </p:blipFill>
        <p:spPr>
          <a:xfrm>
            <a:off x="4650797" y="1600200"/>
            <a:ext cx="7338003" cy="4972300"/>
          </a:xfrm>
          <a:prstGeom prst="rect">
            <a:avLst/>
          </a:prstGeom>
        </p:spPr>
      </p:pic>
    </p:spTree>
    <p:extLst>
      <p:ext uri="{BB962C8B-B14F-4D97-AF65-F5344CB8AC3E}">
        <p14:creationId xmlns:p14="http://schemas.microsoft.com/office/powerpoint/2010/main" val="1419424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BASED</a:t>
            </a:r>
            <a:endParaRPr lang="en-US" dirty="0"/>
          </a:p>
        </p:txBody>
      </p:sp>
      <p:sp>
        <p:nvSpPr>
          <p:cNvPr id="3" name="Content Placeholder 2"/>
          <p:cNvSpPr>
            <a:spLocks noGrp="1"/>
          </p:cNvSpPr>
          <p:nvPr>
            <p:ph idx="1"/>
          </p:nvPr>
        </p:nvSpPr>
        <p:spPr/>
        <p:txBody>
          <a:bodyPr/>
          <a:lstStyle/>
          <a:p>
            <a:r>
              <a:rPr lang="en-US" dirty="0" smtClean="0"/>
              <a:t>Drill</a:t>
            </a:r>
          </a:p>
          <a:p>
            <a:r>
              <a:rPr lang="en-US" dirty="0" smtClean="0"/>
              <a:t>Functional Exercise</a:t>
            </a:r>
          </a:p>
          <a:p>
            <a:r>
              <a:rPr lang="en-US" dirty="0" smtClean="0"/>
              <a:t>Full-Scale Exercise</a:t>
            </a:r>
            <a:endParaRPr lang="en-US" dirty="0"/>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18</a:t>
            </a:fld>
            <a:endParaRPr lang="en-US" dirty="0"/>
          </a:p>
        </p:txBody>
      </p:sp>
    </p:spTree>
    <p:extLst>
      <p:ext uri="{BB962C8B-B14F-4D97-AF65-F5344CB8AC3E}">
        <p14:creationId xmlns:p14="http://schemas.microsoft.com/office/powerpoint/2010/main" val="19763688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BASED</a:t>
            </a:r>
            <a:endParaRPr lang="en-US" dirty="0"/>
          </a:p>
        </p:txBody>
      </p:sp>
      <p:sp>
        <p:nvSpPr>
          <p:cNvPr id="3" name="Content Placeholder 2"/>
          <p:cNvSpPr>
            <a:spLocks noGrp="1"/>
          </p:cNvSpPr>
          <p:nvPr>
            <p:ph idx="1"/>
          </p:nvPr>
        </p:nvSpPr>
        <p:spPr>
          <a:xfrm>
            <a:off x="609600" y="1600200"/>
            <a:ext cx="5142913" cy="4572000"/>
          </a:xfrm>
        </p:spPr>
        <p:txBody>
          <a:bodyPr/>
          <a:lstStyle/>
          <a:p>
            <a:r>
              <a:rPr lang="en-US" dirty="0" smtClean="0"/>
              <a:t>Drill</a:t>
            </a:r>
          </a:p>
          <a:p>
            <a:pPr lvl="1"/>
            <a:r>
              <a:rPr lang="en-US" dirty="0" smtClean="0"/>
              <a:t>Test a specific operation</a:t>
            </a:r>
          </a:p>
          <a:p>
            <a:pPr lvl="1"/>
            <a:endParaRPr lang="en-US" dirty="0" smtClean="0"/>
          </a:p>
          <a:p>
            <a:pPr marL="877824" lvl="2" indent="0">
              <a:buNone/>
            </a:pPr>
            <a:endParaRPr lang="en-US" dirty="0" smtClean="0"/>
          </a:p>
          <a:p>
            <a:pPr lvl="1"/>
            <a:endParaRPr lang="en-US" dirty="0" smtClean="0"/>
          </a:p>
        </p:txBody>
      </p:sp>
      <p:sp>
        <p:nvSpPr>
          <p:cNvPr id="4" name="Slide Number Placeholder 3"/>
          <p:cNvSpPr>
            <a:spLocks noGrp="1"/>
          </p:cNvSpPr>
          <p:nvPr>
            <p:ph type="sldNum" sz="quarter" idx="12"/>
          </p:nvPr>
        </p:nvSpPr>
        <p:spPr/>
        <p:txBody>
          <a:bodyPr/>
          <a:lstStyle/>
          <a:p>
            <a:fld id="{FEA1243F-3000-4347-94A4-FBDEAD3122CB}" type="slidenum">
              <a:rPr lang="en-US" smtClean="0"/>
              <a:pPr/>
              <a:t>19</a:t>
            </a:fld>
            <a:endParaRPr lang="en-US" dirty="0"/>
          </a:p>
        </p:txBody>
      </p:sp>
      <p:pic>
        <p:nvPicPr>
          <p:cNvPr id="2050" name="Picture 2" descr="C:\Users\chung_s\AppData\Local\Microsoft\Windows\Temporary Internet Files\Content.Outlook\BF6B558Z\IMG_24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469" r="11026"/>
          <a:stretch/>
        </p:blipFill>
        <p:spPr bwMode="auto">
          <a:xfrm rot="5400000">
            <a:off x="6576524" y="776189"/>
            <a:ext cx="4572000" cy="62200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930721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286000"/>
            <a:ext cx="10302240" cy="2133600"/>
          </a:xfrm>
        </p:spPr>
        <p:txBody>
          <a:bodyPr>
            <a:normAutofit/>
          </a:bodyPr>
          <a:lstStyle/>
          <a:p>
            <a:pPr algn="just"/>
            <a:r>
              <a:rPr lang="en-US" sz="1800" dirty="0">
                <a:solidFill>
                  <a:schemeClr val="accent4">
                    <a:lumMod val="50000"/>
                  </a:schemeClr>
                </a:solidFill>
              </a:rPr>
              <a:t>The HRSA, MCHB EIIC is supported in part by the Health Resources and Services Administration (HRSA) of the U.S. Department of Health and Human Services (HHS) under grant number U07MC29829.  This information or content and conclusions are those of the author and should not be construed as the official position or policy of, nor should any endorsements be inferred by HRSA, HHS or the U.S. Government.</a:t>
            </a:r>
          </a:p>
          <a:p>
            <a:pPr algn="just"/>
            <a:endParaRPr lang="en-US" sz="1200" dirty="0"/>
          </a:p>
        </p:txBody>
      </p:sp>
      <p:pic>
        <p:nvPicPr>
          <p:cNvPr id="5" name="Picture 4"/>
          <p:cNvPicPr>
            <a:picLocks noChangeAspect="1"/>
          </p:cNvPicPr>
          <p:nvPr/>
        </p:nvPicPr>
        <p:blipFill>
          <a:blip r:embed="rId3"/>
          <a:stretch>
            <a:fillRect/>
          </a:stretch>
        </p:blipFill>
        <p:spPr>
          <a:xfrm>
            <a:off x="9677400" y="6096000"/>
            <a:ext cx="1524000" cy="457200"/>
          </a:xfrm>
          <a:prstGeom prst="rect">
            <a:avLst/>
          </a:prstGeom>
        </p:spPr>
      </p:pic>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598980-D22C-4904-9F8F-3DB09B2ECD84}" type="slidenum">
              <a:rPr kumimoji="0" lang="en-US" sz="1200" b="1" i="0" u="none" strike="noStrike" kern="1200" cap="none" spc="0" normalizeH="0" baseline="0" noProof="0" smtClean="0">
                <a:ln>
                  <a:noFill/>
                </a:ln>
                <a:solidFill>
                  <a:srgbClr val="4D4D4D"/>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1" i="0" u="none" strike="noStrike" kern="1200" cap="none" spc="0" normalizeH="0" baseline="0" noProof="0" dirty="0">
              <a:ln>
                <a:noFill/>
              </a:ln>
              <a:solidFill>
                <a:srgbClr val="4D4D4D"/>
              </a:solidFill>
              <a:effectLst/>
              <a:uLnTx/>
              <a:uFillTx/>
              <a:latin typeface="Arial"/>
              <a:ea typeface="+mn-ea"/>
              <a:cs typeface="+mn-cs"/>
            </a:endParaRPr>
          </a:p>
        </p:txBody>
      </p:sp>
      <p:sp>
        <p:nvSpPr>
          <p:cNvPr id="8" name="Rectangle 1">
            <a:extLst>
              <a:ext uri="{FF2B5EF4-FFF2-40B4-BE49-F238E27FC236}">
                <a16:creationId xmlns="" xmlns:a16="http://schemas.microsoft.com/office/drawing/2014/main" id="{A8F7E0DF-86BA-D643-9612-6723D4451417}"/>
              </a:ext>
            </a:extLst>
          </p:cNvPr>
          <p:cNvSpPr>
            <a:spLocks noGrp="1"/>
          </p:cNvSpPr>
          <p:nvPr>
            <p:ph type="title"/>
          </p:nvPr>
        </p:nvSpPr>
        <p:spPr>
          <a:xfrm>
            <a:off x="622300" y="381198"/>
            <a:ext cx="6184899" cy="675926"/>
          </a:xfrm>
        </p:spPr>
        <p:txBody>
          <a:bodyPr/>
          <a:lstStyle/>
          <a:p>
            <a:r>
              <a:rPr lang="en-US" dirty="0"/>
              <a:t>ACKNOWLEDGEMENTS</a:t>
            </a:r>
          </a:p>
        </p:txBody>
      </p:sp>
    </p:spTree>
    <p:extLst>
      <p:ext uri="{BB962C8B-B14F-4D97-AF65-F5344CB8AC3E}">
        <p14:creationId xmlns:p14="http://schemas.microsoft.com/office/powerpoint/2010/main" val="3808659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BASED</a:t>
            </a:r>
            <a:endParaRPr lang="en-US" dirty="0"/>
          </a:p>
        </p:txBody>
      </p:sp>
      <p:sp>
        <p:nvSpPr>
          <p:cNvPr id="3" name="Content Placeholder 2"/>
          <p:cNvSpPr>
            <a:spLocks noGrp="1"/>
          </p:cNvSpPr>
          <p:nvPr>
            <p:ph idx="1"/>
          </p:nvPr>
        </p:nvSpPr>
        <p:spPr>
          <a:xfrm>
            <a:off x="609600" y="1600200"/>
            <a:ext cx="4290646" cy="4572000"/>
          </a:xfrm>
        </p:spPr>
        <p:txBody>
          <a:bodyPr/>
          <a:lstStyle/>
          <a:p>
            <a:r>
              <a:rPr lang="en-US" dirty="0" smtClean="0"/>
              <a:t>Functional Exercise</a:t>
            </a:r>
          </a:p>
          <a:p>
            <a:pPr lvl="1"/>
            <a:r>
              <a:rPr lang="en-US" dirty="0" smtClean="0"/>
              <a:t>Validate and evaluate plans</a:t>
            </a:r>
          </a:p>
          <a:p>
            <a:pPr lvl="1"/>
            <a:r>
              <a:rPr lang="en-US" dirty="0" smtClean="0"/>
              <a:t>Exercise scenario with injects</a:t>
            </a:r>
          </a:p>
        </p:txBody>
      </p:sp>
      <p:sp>
        <p:nvSpPr>
          <p:cNvPr id="4" name="Slide Number Placeholder 3"/>
          <p:cNvSpPr>
            <a:spLocks noGrp="1"/>
          </p:cNvSpPr>
          <p:nvPr>
            <p:ph type="sldNum" sz="quarter" idx="12"/>
          </p:nvPr>
        </p:nvSpPr>
        <p:spPr/>
        <p:txBody>
          <a:bodyPr/>
          <a:lstStyle/>
          <a:p>
            <a:fld id="{FEA1243F-3000-4347-94A4-FBDEAD3122CB}" type="slidenum">
              <a:rPr lang="en-US" smtClean="0"/>
              <a:pPr/>
              <a:t>20</a:t>
            </a:fld>
            <a:endParaRPr lang="en-US" dirty="0"/>
          </a:p>
        </p:txBody>
      </p:sp>
      <p:pic>
        <p:nvPicPr>
          <p:cNvPr id="5" name="Picture 4" descr="Screen Shot 2018-09-18 at 10.39.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225" y="1600200"/>
            <a:ext cx="7297521" cy="4495607"/>
          </a:xfrm>
          <a:prstGeom prst="rect">
            <a:avLst/>
          </a:prstGeom>
        </p:spPr>
      </p:pic>
    </p:spTree>
    <p:extLst>
      <p:ext uri="{BB962C8B-B14F-4D97-AF65-F5344CB8AC3E}">
        <p14:creationId xmlns:p14="http://schemas.microsoft.com/office/powerpoint/2010/main" val="1733578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BASED</a:t>
            </a:r>
            <a:endParaRPr lang="en-US" dirty="0"/>
          </a:p>
        </p:txBody>
      </p:sp>
      <p:sp>
        <p:nvSpPr>
          <p:cNvPr id="3" name="Content Placeholder 2"/>
          <p:cNvSpPr>
            <a:spLocks noGrp="1"/>
          </p:cNvSpPr>
          <p:nvPr>
            <p:ph idx="1"/>
          </p:nvPr>
        </p:nvSpPr>
        <p:spPr/>
        <p:txBody>
          <a:bodyPr/>
          <a:lstStyle/>
          <a:p>
            <a:r>
              <a:rPr lang="en-US" dirty="0" smtClean="0"/>
              <a:t>Functional Exercise</a:t>
            </a:r>
          </a:p>
        </p:txBody>
      </p:sp>
      <p:sp>
        <p:nvSpPr>
          <p:cNvPr id="4" name="Slide Number Placeholder 3"/>
          <p:cNvSpPr>
            <a:spLocks noGrp="1"/>
          </p:cNvSpPr>
          <p:nvPr>
            <p:ph type="sldNum" sz="quarter" idx="12"/>
          </p:nvPr>
        </p:nvSpPr>
        <p:spPr/>
        <p:txBody>
          <a:bodyPr/>
          <a:lstStyle/>
          <a:p>
            <a:fld id="{FEA1243F-3000-4347-94A4-FBDEAD3122CB}" type="slidenum">
              <a:rPr lang="en-US" smtClean="0"/>
              <a:pPr/>
              <a:t>21</a:t>
            </a:fld>
            <a:endParaRPr lang="en-US" dirty="0"/>
          </a:p>
        </p:txBody>
      </p:sp>
      <p:pic>
        <p:nvPicPr>
          <p:cNvPr id="5" name="Picture 4" descr="2k18-0306-AK6_4385Radiation Injury Treatment Simulation.jpg"/>
          <p:cNvPicPr>
            <a:picLocks noChangeAspect="1"/>
          </p:cNvPicPr>
          <p:nvPr/>
        </p:nvPicPr>
        <p:blipFill rotWithShape="1">
          <a:blip r:embed="rId2" cstate="print">
            <a:extLst>
              <a:ext uri="{28A0092B-C50C-407E-A947-70E740481C1C}">
                <a14:useLocalDpi xmlns:a14="http://schemas.microsoft.com/office/drawing/2010/main" val="0"/>
              </a:ext>
            </a:extLst>
          </a:blip>
          <a:srcRect l="8425" t="4794"/>
          <a:stretch/>
        </p:blipFill>
        <p:spPr>
          <a:xfrm>
            <a:off x="4755277" y="1600199"/>
            <a:ext cx="7105190" cy="4935675"/>
          </a:xfrm>
          <a:prstGeom prst="rect">
            <a:avLst/>
          </a:prstGeom>
        </p:spPr>
      </p:pic>
    </p:spTree>
    <p:extLst>
      <p:ext uri="{BB962C8B-B14F-4D97-AF65-F5344CB8AC3E}">
        <p14:creationId xmlns:p14="http://schemas.microsoft.com/office/powerpoint/2010/main" val="2280759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OPERATION BASED</a:t>
            </a:r>
            <a:endParaRPr lang="en-US" dirty="0"/>
          </a:p>
        </p:txBody>
      </p:sp>
      <p:sp>
        <p:nvSpPr>
          <p:cNvPr id="3" name="Content Placeholder 2"/>
          <p:cNvSpPr>
            <a:spLocks noGrp="1"/>
          </p:cNvSpPr>
          <p:nvPr>
            <p:ph idx="1"/>
          </p:nvPr>
        </p:nvSpPr>
        <p:spPr/>
        <p:txBody>
          <a:bodyPr/>
          <a:lstStyle/>
          <a:p>
            <a:r>
              <a:rPr lang="en-US" dirty="0" smtClean="0"/>
              <a:t>Full-Scale Exercise</a:t>
            </a:r>
          </a:p>
          <a:p>
            <a:pPr lvl="1"/>
            <a:r>
              <a:rPr lang="en-US" dirty="0" smtClean="0"/>
              <a:t>Multidisciplinary</a:t>
            </a:r>
          </a:p>
          <a:p>
            <a:pPr lvl="1"/>
            <a:r>
              <a:rPr lang="en-US" dirty="0" smtClean="0"/>
              <a:t>Coordination</a:t>
            </a:r>
          </a:p>
          <a:p>
            <a:pPr lvl="1"/>
            <a:r>
              <a:rPr lang="en-US" dirty="0" smtClean="0"/>
              <a:t>Communication </a:t>
            </a:r>
            <a:endParaRPr lang="en-US" dirty="0"/>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22</a:t>
            </a:fld>
            <a:endParaRPr lang="en-US" dirty="0"/>
          </a:p>
        </p:txBody>
      </p:sp>
      <p:pic>
        <p:nvPicPr>
          <p:cNvPr id="7" name="Picture 6" descr="2k16-0456-AK1_0890 Mass Casualty Exercise.jpg"/>
          <p:cNvPicPr>
            <a:picLocks noChangeAspect="1"/>
          </p:cNvPicPr>
          <p:nvPr/>
        </p:nvPicPr>
        <p:blipFill rotWithShape="1">
          <a:blip r:embed="rId2" cstate="print">
            <a:extLst>
              <a:ext uri="{28A0092B-C50C-407E-A947-70E740481C1C}">
                <a14:useLocalDpi xmlns:a14="http://schemas.microsoft.com/office/drawing/2010/main" val="0"/>
              </a:ext>
            </a:extLst>
          </a:blip>
          <a:srcRect l="4779" t="8028" r="4572" b="-392"/>
          <a:stretch/>
        </p:blipFill>
        <p:spPr>
          <a:xfrm>
            <a:off x="4394869" y="1600200"/>
            <a:ext cx="7390887" cy="5010370"/>
          </a:xfrm>
          <a:prstGeom prst="rect">
            <a:avLst/>
          </a:prstGeom>
        </p:spPr>
      </p:pic>
    </p:spTree>
    <p:extLst>
      <p:ext uri="{BB962C8B-B14F-4D97-AF65-F5344CB8AC3E}">
        <p14:creationId xmlns:p14="http://schemas.microsoft.com/office/powerpoint/2010/main" val="40589299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C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0" y="1"/>
            <a:ext cx="12192000" cy="6857999"/>
          </a:xfrm>
          <a:prstGeom prst="rect">
            <a:avLst/>
          </a:prstGeom>
        </p:spPr>
      </p:pic>
    </p:spTree>
    <p:extLst>
      <p:ext uri="{BB962C8B-B14F-4D97-AF65-F5344CB8AC3E}">
        <p14:creationId xmlns:p14="http://schemas.microsoft.com/office/powerpoint/2010/main" val="11152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EXERCISES</a:t>
            </a:r>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24</a:t>
            </a:fld>
            <a:endParaRPr lang="en-US" dirty="0"/>
          </a:p>
        </p:txBody>
      </p:sp>
      <p:pic>
        <p:nvPicPr>
          <p:cNvPr id="6" name="Picture 5" descr="Screen Shot 2019-01-30 at 3.15.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758" y="1114600"/>
            <a:ext cx="8872485" cy="5526950"/>
          </a:xfrm>
          <a:prstGeom prst="rect">
            <a:avLst/>
          </a:prstGeom>
        </p:spPr>
      </p:pic>
    </p:spTree>
    <p:extLst>
      <p:ext uri="{BB962C8B-B14F-4D97-AF65-F5344CB8AC3E}">
        <p14:creationId xmlns:p14="http://schemas.microsoft.com/office/powerpoint/2010/main" val="641740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normAutofit/>
          </a:bodyPr>
          <a:lstStyle/>
          <a:p>
            <a:r>
              <a:rPr lang="en-US" dirty="0" smtClean="0"/>
              <a:t>Revise </a:t>
            </a:r>
            <a:r>
              <a:rPr lang="en-US" dirty="0"/>
              <a:t>the plan that was exercised or </a:t>
            </a:r>
            <a:r>
              <a:rPr lang="en-US" dirty="0" smtClean="0"/>
              <a:t>discussed</a:t>
            </a:r>
          </a:p>
          <a:p>
            <a:pPr lvl="1"/>
            <a:r>
              <a:rPr lang="en-US" dirty="0" smtClean="0"/>
              <a:t>Shortly </a:t>
            </a:r>
            <a:r>
              <a:rPr lang="en-US" dirty="0"/>
              <a:t>after the </a:t>
            </a:r>
            <a:r>
              <a:rPr lang="en-US" dirty="0" smtClean="0"/>
              <a:t>exercise to </a:t>
            </a:r>
            <a:r>
              <a:rPr lang="en-US" dirty="0"/>
              <a:t>keep up momentum and while the information is still </a:t>
            </a:r>
            <a:r>
              <a:rPr lang="en-US" dirty="0" smtClean="0"/>
              <a:t>fresh</a:t>
            </a:r>
          </a:p>
          <a:p>
            <a:r>
              <a:rPr lang="en-US" dirty="0" smtClean="0"/>
              <a:t>Most </a:t>
            </a:r>
            <a:r>
              <a:rPr lang="en-US" dirty="0"/>
              <a:t>plans are written by a small group of people with an idealistic mindset of how the actual event will be </a:t>
            </a:r>
            <a:r>
              <a:rPr lang="en-US" dirty="0" smtClean="0"/>
              <a:t>handled</a:t>
            </a:r>
          </a:p>
          <a:p>
            <a:r>
              <a:rPr lang="en-US" dirty="0" smtClean="0"/>
              <a:t>The </a:t>
            </a:r>
            <a:r>
              <a:rPr lang="en-US" dirty="0"/>
              <a:t>purpose of certain exercises is to share the plan with exercise participants who can offer input to improve the plan and the professionals’ abilities to use plan concepts in a real-world situation. </a:t>
            </a:r>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25</a:t>
            </a:fld>
            <a:endParaRPr lang="en-US" dirty="0"/>
          </a:p>
        </p:txBody>
      </p:sp>
    </p:spTree>
    <p:extLst>
      <p:ext uri="{BB962C8B-B14F-4D97-AF65-F5344CB8AC3E}">
        <p14:creationId xmlns:p14="http://schemas.microsoft.com/office/powerpoint/2010/main" val="265077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lstStyle/>
          <a:p>
            <a:r>
              <a:rPr lang="en-US" dirty="0" smtClean="0"/>
              <a:t>AAP Pediatric Disaster Preparedness and Response Topical Collection: Pediatric Preparedness Exercises </a:t>
            </a:r>
            <a:r>
              <a:rPr lang="en-US" dirty="0" smtClean="0">
                <a:hlinkClick r:id="rId2"/>
              </a:rPr>
              <a:t>https</a:t>
            </a:r>
            <a:r>
              <a:rPr lang="en-US" dirty="0">
                <a:hlinkClick r:id="rId2"/>
              </a:rPr>
              <a:t>://</a:t>
            </a:r>
            <a:r>
              <a:rPr lang="en-US" dirty="0" smtClean="0">
                <a:hlinkClick r:id="rId2"/>
              </a:rPr>
              <a:t>www.aap.org/en-us/advocacy-and-policy/aap-health-initiatives/Children-and-Disasters/Pages/Pediatric-Terrorism-And-Disaster-Preparedness-Resource.aspx</a:t>
            </a:r>
            <a:endParaRPr lang="en-US" dirty="0" smtClean="0"/>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26</a:t>
            </a:fld>
            <a:endParaRPr lang="en-US" dirty="0"/>
          </a:p>
        </p:txBody>
      </p:sp>
    </p:spTree>
    <p:extLst>
      <p:ext uri="{BB962C8B-B14F-4D97-AF65-F5344CB8AC3E}">
        <p14:creationId xmlns:p14="http://schemas.microsoft.com/office/powerpoint/2010/main" val="33030737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0033F3-06E6-6442-ABB2-E7F309BB5C24}" type="slidenum">
              <a:rPr lang="en-US" smtClean="0">
                <a:solidFill>
                  <a:prstClr val="black">
                    <a:tint val="75000"/>
                  </a:prstClr>
                </a:solidFill>
              </a:rPr>
              <a:pPr/>
              <a:t>3</a:t>
            </a:fld>
            <a:endParaRPr lang="en-US" dirty="0">
              <a:solidFill>
                <a:prstClr val="black">
                  <a:tint val="75000"/>
                </a:prstClr>
              </a:solidFill>
            </a:endParaRPr>
          </a:p>
        </p:txBody>
      </p:sp>
      <p:pic>
        <p:nvPicPr>
          <p:cNvPr id="1028" name="Picture 4" descr="Sarita A.  Ch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556" y="3696230"/>
            <a:ext cx="2113494" cy="246115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rent kaziny m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772" y="875900"/>
            <a:ext cx="2405062" cy="24050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14834" y="1719770"/>
            <a:ext cx="7069668" cy="1126462"/>
          </a:xfrm>
          <a:prstGeom prst="rect">
            <a:avLst/>
          </a:prstGeom>
        </p:spPr>
        <p:txBody>
          <a:bodyPr wrap="square">
            <a:spAutoFit/>
          </a:bodyPr>
          <a:lstStyle/>
          <a:p>
            <a:pPr>
              <a:lnSpc>
                <a:spcPct val="120000"/>
              </a:lnSpc>
            </a:pPr>
            <a:r>
              <a:rPr lang="en-US" sz="1400" b="1"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Brent Kaziny, MD, MA, FAAP</a:t>
            </a:r>
            <a:endPar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endParaRPr>
          </a:p>
          <a:p>
            <a:pPr>
              <a:lnSpc>
                <a:spcPct val="120000"/>
              </a:lnSpc>
            </a:pPr>
            <a:r>
              <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Assistant Professor of Pediatrics, Baylor College of Medicine</a:t>
            </a:r>
          </a:p>
          <a:p>
            <a:pPr>
              <a:lnSpc>
                <a:spcPct val="120000"/>
              </a:lnSpc>
            </a:pPr>
            <a:r>
              <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Section of Emergency Medicine, Texas Children’s Hospital</a:t>
            </a:r>
          </a:p>
          <a:p>
            <a:pPr>
              <a:lnSpc>
                <a:spcPct val="120000"/>
              </a:lnSpc>
            </a:pPr>
            <a:r>
              <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Director of the EMSC Innovation and Improvement Center’s Disaster Preparedness Domain</a:t>
            </a:r>
          </a:p>
        </p:txBody>
      </p:sp>
      <p:sp>
        <p:nvSpPr>
          <p:cNvPr id="5" name="Rectangle 4"/>
          <p:cNvSpPr/>
          <p:nvPr/>
        </p:nvSpPr>
        <p:spPr>
          <a:xfrm>
            <a:off x="4358954" y="4772390"/>
            <a:ext cx="6888166" cy="1384995"/>
          </a:xfrm>
          <a:prstGeom prst="rect">
            <a:avLst/>
          </a:prstGeom>
        </p:spPr>
        <p:txBody>
          <a:bodyPr wrap="square">
            <a:spAutoFit/>
          </a:bodyPr>
          <a:lstStyle/>
          <a:p>
            <a:pPr lvl="0">
              <a:lnSpc>
                <a:spcPct val="120000"/>
              </a:lnSpc>
            </a:pPr>
            <a:r>
              <a:rPr lang="en-US" sz="1400" b="1"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 Sarita Chung, </a:t>
            </a:r>
            <a:r>
              <a:rPr lang="en-US" sz="1400" b="1" kern="1000" dirty="0" smtClean="0">
                <a:solidFill>
                  <a:srgbClr val="595959"/>
                </a:solidFill>
                <a:latin typeface="Cambria" panose="02040503050406030204" pitchFamily="18" charset="0"/>
                <a:ea typeface="Cambria" panose="02040503050406030204" pitchFamily="18" charset="0"/>
                <a:cs typeface="Times New Roman" panose="02020603050405020304" pitchFamily="18" charset="0"/>
              </a:rPr>
              <a:t>MD, FAAP</a:t>
            </a:r>
            <a:endPar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endParaRPr>
          </a:p>
          <a:p>
            <a:pPr lvl="0">
              <a:lnSpc>
                <a:spcPct val="120000"/>
              </a:lnSpc>
            </a:pPr>
            <a:r>
              <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Associate Physician in Medicine, Division of Emergency Medicine</a:t>
            </a:r>
          </a:p>
          <a:p>
            <a:pPr lvl="0">
              <a:lnSpc>
                <a:spcPct val="120000"/>
              </a:lnSpc>
            </a:pPr>
            <a:r>
              <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rPr>
              <a:t>Assistant Professor of Pediatrics and Emergency Medicine, Harvard Medical </a:t>
            </a:r>
            <a:r>
              <a:rPr lang="en-US" sz="1400" kern="1000" dirty="0" smtClean="0">
                <a:solidFill>
                  <a:srgbClr val="595959"/>
                </a:solidFill>
                <a:latin typeface="Cambria" panose="02040503050406030204" pitchFamily="18" charset="0"/>
                <a:ea typeface="Cambria" panose="02040503050406030204" pitchFamily="18" charset="0"/>
                <a:cs typeface="Times New Roman" panose="02020603050405020304" pitchFamily="18" charset="0"/>
              </a:rPr>
              <a:t>School</a:t>
            </a:r>
          </a:p>
          <a:p>
            <a:pPr lvl="0">
              <a:lnSpc>
                <a:spcPct val="120000"/>
              </a:lnSpc>
            </a:pPr>
            <a:r>
              <a:rPr lang="en-US" sz="1400" kern="1000" dirty="0" smtClean="0">
                <a:solidFill>
                  <a:srgbClr val="595959"/>
                </a:solidFill>
                <a:latin typeface="Cambria" panose="02040503050406030204" pitchFamily="18" charset="0"/>
                <a:ea typeface="Cambria" panose="02040503050406030204" pitchFamily="18" charset="0"/>
                <a:cs typeface="Times New Roman" panose="02020603050405020304" pitchFamily="18" charset="0"/>
              </a:rPr>
              <a:t>Co-Director of EMSC Innovation &amp; Improvement Center’s Disaster Preparedness and Recovery Domain</a:t>
            </a:r>
            <a:endParaRPr lang="en-US" sz="1400" kern="1000" dirty="0">
              <a:solidFill>
                <a:srgbClr val="59595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12560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EXERCISE?</a:t>
            </a:r>
            <a:endParaRPr lang="en-US" dirty="0"/>
          </a:p>
        </p:txBody>
      </p:sp>
      <p:sp>
        <p:nvSpPr>
          <p:cNvPr id="3" name="Content Placeholder 2"/>
          <p:cNvSpPr>
            <a:spLocks noGrp="1"/>
          </p:cNvSpPr>
          <p:nvPr>
            <p:ph idx="1"/>
          </p:nvPr>
        </p:nvSpPr>
        <p:spPr/>
        <p:txBody>
          <a:bodyPr>
            <a:normAutofit/>
          </a:bodyPr>
          <a:lstStyle/>
          <a:p>
            <a:r>
              <a:rPr lang="en-US" sz="2400" dirty="0"/>
              <a:t>Exercises and their objectives can focus on: </a:t>
            </a:r>
          </a:p>
          <a:p>
            <a:pPr lvl="1"/>
            <a:r>
              <a:rPr lang="en-US" sz="2000" dirty="0"/>
              <a:t>Testing a plan, protocol, or new procedure </a:t>
            </a:r>
          </a:p>
          <a:p>
            <a:pPr lvl="1"/>
            <a:r>
              <a:rPr lang="en-US" sz="2000" dirty="0"/>
              <a:t>Practicing skills (such as those used for patient triage or tracking) </a:t>
            </a:r>
          </a:p>
          <a:p>
            <a:pPr lvl="1"/>
            <a:r>
              <a:rPr lang="en-US" sz="2000" dirty="0"/>
              <a:t>Preparing for more complex exercises </a:t>
            </a:r>
          </a:p>
          <a:p>
            <a:pPr lvl="1"/>
            <a:r>
              <a:rPr lang="en-US" sz="2000" dirty="0"/>
              <a:t>Training on new equipment (such as radio equipment or devices used during patient </a:t>
            </a:r>
            <a:r>
              <a:rPr lang="en-US" sz="2000" dirty="0" smtClean="0"/>
              <a:t>evacuation</a:t>
            </a:r>
            <a:r>
              <a:rPr lang="en-US" sz="2000" dirty="0"/>
              <a:t>) </a:t>
            </a:r>
          </a:p>
          <a:p>
            <a:pPr lvl="1"/>
            <a:r>
              <a:rPr lang="en-US" sz="2000" dirty="0"/>
              <a:t>Assessing/improving ways in which stakeholders work with each other in various situations </a:t>
            </a:r>
          </a:p>
        </p:txBody>
      </p:sp>
      <p:sp>
        <p:nvSpPr>
          <p:cNvPr id="4" name="Slide Number Placeholder 3"/>
          <p:cNvSpPr>
            <a:spLocks noGrp="1"/>
          </p:cNvSpPr>
          <p:nvPr>
            <p:ph type="sldNum" sz="quarter" idx="12"/>
          </p:nvPr>
        </p:nvSpPr>
        <p:spPr/>
        <p:txBody>
          <a:bodyPr/>
          <a:lstStyle/>
          <a:p>
            <a:fld id="{FEA1243F-3000-4347-94A4-FBDEAD3122CB}" type="slidenum">
              <a:rPr lang="en-US" smtClean="0"/>
              <a:pPr/>
              <a:t>4</a:t>
            </a:fld>
            <a:endParaRPr lang="en-US" dirty="0"/>
          </a:p>
        </p:txBody>
      </p:sp>
    </p:spTree>
    <p:extLst>
      <p:ext uri="{BB962C8B-B14F-4D97-AF65-F5344CB8AC3E}">
        <p14:creationId xmlns:p14="http://schemas.microsoft.com/office/powerpoint/2010/main" val="39255780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EXERCISE</a:t>
            </a:r>
            <a:r>
              <a:rPr lang="en-US" dirty="0"/>
              <a:t>S</a:t>
            </a:r>
          </a:p>
        </p:txBody>
      </p:sp>
      <p:sp>
        <p:nvSpPr>
          <p:cNvPr id="3" name="Content Placeholder 2"/>
          <p:cNvSpPr>
            <a:spLocks noGrp="1"/>
          </p:cNvSpPr>
          <p:nvPr>
            <p:ph idx="1"/>
          </p:nvPr>
        </p:nvSpPr>
        <p:spPr/>
        <p:txBody>
          <a:bodyPr>
            <a:normAutofit/>
          </a:bodyPr>
          <a:lstStyle/>
          <a:p>
            <a:r>
              <a:rPr lang="en-US" dirty="0" smtClean="0"/>
              <a:t>Children </a:t>
            </a:r>
            <a:r>
              <a:rPr lang="en-US" dirty="0"/>
              <a:t>may need specialized resources related to their needs on the basis </a:t>
            </a:r>
            <a:r>
              <a:rPr lang="en-US" dirty="0" smtClean="0"/>
              <a:t>of:</a:t>
            </a:r>
          </a:p>
          <a:p>
            <a:pPr lvl="1"/>
            <a:r>
              <a:rPr lang="en-US" dirty="0" smtClean="0"/>
              <a:t>Anatomic Differences</a:t>
            </a:r>
          </a:p>
          <a:p>
            <a:pPr lvl="1"/>
            <a:r>
              <a:rPr lang="en-US" dirty="0" smtClean="0"/>
              <a:t>Developmental Differences</a:t>
            </a:r>
          </a:p>
          <a:p>
            <a:pPr lvl="1"/>
            <a:r>
              <a:rPr lang="en-US" dirty="0" smtClean="0"/>
              <a:t>Immunologic Differences</a:t>
            </a:r>
          </a:p>
          <a:p>
            <a:pPr lvl="1"/>
            <a:r>
              <a:rPr lang="en-US" dirty="0"/>
              <a:t>P</a:t>
            </a:r>
            <a:r>
              <a:rPr lang="en-US" dirty="0" smtClean="0"/>
              <a:t>sychosocial Differences</a:t>
            </a:r>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5</a:t>
            </a:fld>
            <a:endParaRPr lang="en-US" dirty="0"/>
          </a:p>
        </p:txBody>
      </p:sp>
    </p:spTree>
    <p:extLst>
      <p:ext uri="{BB962C8B-B14F-4D97-AF65-F5344CB8AC3E}">
        <p14:creationId xmlns:p14="http://schemas.microsoft.com/office/powerpoint/2010/main" val="39580882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EXERCISE</a:t>
            </a:r>
            <a:r>
              <a:rPr lang="en-US" dirty="0"/>
              <a:t>S</a:t>
            </a:r>
          </a:p>
        </p:txBody>
      </p:sp>
      <p:sp>
        <p:nvSpPr>
          <p:cNvPr id="3" name="Content Placeholder 2"/>
          <p:cNvSpPr>
            <a:spLocks noGrp="1"/>
          </p:cNvSpPr>
          <p:nvPr>
            <p:ph idx="1"/>
          </p:nvPr>
        </p:nvSpPr>
        <p:spPr/>
        <p:txBody>
          <a:bodyPr>
            <a:normAutofit lnSpcReduction="10000"/>
          </a:bodyPr>
          <a:lstStyle/>
          <a:p>
            <a:r>
              <a:rPr lang="en-US" sz="2600" dirty="0"/>
              <a:t>Pediatric patients may present to community providers and hospitals that do not routinely care for children. </a:t>
            </a:r>
            <a:endParaRPr lang="en-US" sz="2600" dirty="0" smtClean="0"/>
          </a:p>
          <a:p>
            <a:r>
              <a:rPr lang="en-US" sz="2600" dirty="0" smtClean="0"/>
              <a:t>Important to conduct exercises that focus on </a:t>
            </a:r>
            <a:r>
              <a:rPr lang="en-US" sz="2600" dirty="0"/>
              <a:t>pediatric populations</a:t>
            </a:r>
            <a:r>
              <a:rPr lang="en-US" sz="2600" dirty="0" smtClean="0"/>
              <a:t>, identifying gaps </a:t>
            </a:r>
            <a:r>
              <a:rPr lang="en-US" sz="2600" dirty="0"/>
              <a:t>in preparedness, training, response, and recovery for children </a:t>
            </a:r>
            <a:r>
              <a:rPr lang="en-US" sz="2600" dirty="0" smtClean="0"/>
              <a:t>in </a:t>
            </a:r>
            <a:r>
              <a:rPr lang="en-US" sz="2600" dirty="0"/>
              <a:t>disasters and address issues such as: </a:t>
            </a:r>
          </a:p>
          <a:p>
            <a:pPr lvl="1"/>
            <a:r>
              <a:rPr lang="en-US" sz="1900" dirty="0"/>
              <a:t>Treating children who arrive without a parent or caregiver; </a:t>
            </a:r>
          </a:p>
          <a:p>
            <a:pPr lvl="1"/>
            <a:r>
              <a:rPr lang="en-US" sz="1900" dirty="0"/>
              <a:t>Identifying and reuniting children with their families; </a:t>
            </a:r>
          </a:p>
          <a:p>
            <a:pPr lvl="1"/>
            <a:r>
              <a:rPr lang="en-US" sz="1900" dirty="0"/>
              <a:t>Pediatric triage; </a:t>
            </a:r>
          </a:p>
          <a:p>
            <a:pPr lvl="1"/>
            <a:r>
              <a:rPr lang="en-US" sz="1900" dirty="0"/>
              <a:t>Utilizing pediatric-sized equipment; and </a:t>
            </a:r>
          </a:p>
          <a:p>
            <a:pPr lvl="1"/>
            <a:r>
              <a:rPr lang="en-US" sz="1900" dirty="0"/>
              <a:t>Addressing disaster mental health problems in pediatric patients. </a:t>
            </a:r>
          </a:p>
          <a:p>
            <a:pPr lvl="1"/>
            <a:endParaRPr lang="en-US" sz="2800"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6</a:t>
            </a:fld>
            <a:endParaRPr lang="en-US" dirty="0"/>
          </a:p>
        </p:txBody>
      </p:sp>
    </p:spTree>
    <p:extLst>
      <p:ext uri="{BB962C8B-B14F-4D97-AF65-F5344CB8AC3E}">
        <p14:creationId xmlns:p14="http://schemas.microsoft.com/office/powerpoint/2010/main" val="3060242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a:t>
            </a:r>
            <a:endParaRPr lang="en-US" dirty="0"/>
          </a:p>
        </p:txBody>
      </p:sp>
      <p:sp>
        <p:nvSpPr>
          <p:cNvPr id="3" name="Content Placeholder 2"/>
          <p:cNvSpPr>
            <a:spLocks noGrp="1"/>
          </p:cNvSpPr>
          <p:nvPr>
            <p:ph idx="1"/>
          </p:nvPr>
        </p:nvSpPr>
        <p:spPr/>
        <p:txBody>
          <a:bodyPr/>
          <a:lstStyle/>
          <a:p>
            <a:r>
              <a:rPr lang="en-US" dirty="0"/>
              <a:t>A</a:t>
            </a:r>
            <a:r>
              <a:rPr lang="en-US" dirty="0" smtClean="0"/>
              <a:t>ll </a:t>
            </a:r>
            <a:r>
              <a:rPr lang="en-US" dirty="0"/>
              <a:t>disaster-related exercises should include a component or subset of pediatric victims based on their representation in the population and likelihood of being affected by mass- casualty events. </a:t>
            </a:r>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7</a:t>
            </a:fld>
            <a:endParaRPr lang="en-US" dirty="0"/>
          </a:p>
        </p:txBody>
      </p:sp>
    </p:spTree>
    <p:extLst>
      <p:ext uri="{BB962C8B-B14F-4D97-AF65-F5344CB8AC3E}">
        <p14:creationId xmlns:p14="http://schemas.microsoft.com/office/powerpoint/2010/main" val="1664325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INCORPORATE?</a:t>
            </a:r>
            <a:endParaRPr lang="en-US" dirty="0"/>
          </a:p>
        </p:txBody>
      </p:sp>
      <p:sp>
        <p:nvSpPr>
          <p:cNvPr id="3" name="Content Placeholder 2"/>
          <p:cNvSpPr>
            <a:spLocks noGrp="1"/>
          </p:cNvSpPr>
          <p:nvPr>
            <p:ph idx="1"/>
          </p:nvPr>
        </p:nvSpPr>
        <p:spPr/>
        <p:txBody>
          <a:bodyPr/>
          <a:lstStyle/>
          <a:p>
            <a:r>
              <a:rPr lang="en-US" dirty="0"/>
              <a:t>Pediatric-Specific Exercise Versus Incorporating Pediatrics Into General Exercises </a:t>
            </a:r>
            <a:endParaRPr lang="en-US" dirty="0" smtClean="0"/>
          </a:p>
          <a:p>
            <a:r>
              <a:rPr lang="en-US" dirty="0" smtClean="0"/>
              <a:t>Different Approaches</a:t>
            </a:r>
          </a:p>
          <a:p>
            <a:pPr lvl="1"/>
            <a:r>
              <a:rPr lang="en-US" dirty="0" smtClean="0"/>
              <a:t>Pediatric Specific </a:t>
            </a:r>
            <a:r>
              <a:rPr lang="mr-IN" dirty="0" smtClean="0"/>
              <a:t>–</a:t>
            </a:r>
            <a:r>
              <a:rPr lang="en-US" dirty="0" smtClean="0"/>
              <a:t> The “School Bus Accident”</a:t>
            </a:r>
          </a:p>
          <a:p>
            <a:pPr lvl="1"/>
            <a:r>
              <a:rPr lang="en-US" dirty="0" smtClean="0"/>
              <a:t>Family Centric </a:t>
            </a:r>
            <a:r>
              <a:rPr lang="mr-IN" dirty="0" smtClean="0"/>
              <a:t>–</a:t>
            </a:r>
            <a:r>
              <a:rPr lang="en-US" dirty="0" smtClean="0"/>
              <a:t> The State Fair Attack</a:t>
            </a:r>
          </a:p>
          <a:p>
            <a:pPr lvl="1"/>
            <a:r>
              <a:rPr lang="en-US" dirty="0" smtClean="0"/>
              <a:t>General Population </a:t>
            </a:r>
            <a:r>
              <a:rPr lang="mr-IN" dirty="0" smtClean="0"/>
              <a:t>–</a:t>
            </a:r>
            <a:r>
              <a:rPr lang="en-US" dirty="0" smtClean="0"/>
              <a:t> Children are up to 25% of the victims</a:t>
            </a:r>
            <a:endParaRPr lang="en-US" dirty="0"/>
          </a:p>
          <a:p>
            <a:endParaRPr lang="en-US" dirty="0"/>
          </a:p>
        </p:txBody>
      </p:sp>
      <p:sp>
        <p:nvSpPr>
          <p:cNvPr id="4" name="Slide Number Placeholder 3"/>
          <p:cNvSpPr>
            <a:spLocks noGrp="1"/>
          </p:cNvSpPr>
          <p:nvPr>
            <p:ph type="sldNum" sz="quarter" idx="12"/>
          </p:nvPr>
        </p:nvSpPr>
        <p:spPr/>
        <p:txBody>
          <a:bodyPr/>
          <a:lstStyle/>
          <a:p>
            <a:fld id="{FEA1243F-3000-4347-94A4-FBDEAD3122CB}" type="slidenum">
              <a:rPr lang="en-US" smtClean="0"/>
              <a:pPr/>
              <a:t>8</a:t>
            </a:fld>
            <a:endParaRPr lang="en-US" dirty="0"/>
          </a:p>
        </p:txBody>
      </p:sp>
    </p:spTree>
    <p:extLst>
      <p:ext uri="{BB962C8B-B14F-4D97-AF65-F5344CB8AC3E}">
        <p14:creationId xmlns:p14="http://schemas.microsoft.com/office/powerpoint/2010/main" val="2190262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EXERCISE CYCLE</a:t>
            </a:r>
            <a:endParaRPr lang="en-US" dirty="0"/>
          </a:p>
        </p:txBody>
      </p:sp>
      <p:sp>
        <p:nvSpPr>
          <p:cNvPr id="3" name="Slide Number Placeholder 2"/>
          <p:cNvSpPr>
            <a:spLocks noGrp="1"/>
          </p:cNvSpPr>
          <p:nvPr>
            <p:ph type="sldNum" sz="quarter" idx="11"/>
          </p:nvPr>
        </p:nvSpPr>
        <p:spPr/>
        <p:txBody>
          <a:bodyPr/>
          <a:lstStyle/>
          <a:p>
            <a:fld id="{49598980-D22C-4904-9F8F-3DB09B2ECD84}" type="slidenum">
              <a:rPr lang="en-US" smtClean="0"/>
              <a:pPr/>
              <a:t>9</a:t>
            </a:fld>
            <a:endParaRPr lang="en-US" dirty="0"/>
          </a:p>
        </p:txBody>
      </p:sp>
      <p:pic>
        <p:nvPicPr>
          <p:cNvPr id="7" name="Picture 6" descr="Screen Shot 2019-01-30 at 3.09.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9928"/>
            <a:ext cx="12192000" cy="4503136"/>
          </a:xfrm>
          <a:prstGeom prst="rect">
            <a:avLst/>
          </a:prstGeom>
        </p:spPr>
      </p:pic>
    </p:spTree>
    <p:extLst>
      <p:ext uri="{BB962C8B-B14F-4D97-AF65-F5344CB8AC3E}">
        <p14:creationId xmlns:p14="http://schemas.microsoft.com/office/powerpoint/2010/main" val="3587505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27">
      <a:majorFont>
        <a:latin typeface="Segoe UI"/>
        <a:ea typeface=""/>
        <a:cs typeface=""/>
      </a:majorFont>
      <a:minorFont>
        <a:latin typeface="Arial"/>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110000" t="250000" r="110000" b="40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110000" t="250000" r="110000" b="40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70000"/>
                <a:satMod val="130000"/>
              </a:schemeClr>
              <a:schemeClr val="phClr">
                <a:tint val="70000"/>
                <a:satMod val="130000"/>
              </a:schemeClr>
            </a:duotone>
          </a:blip>
          <a:tile tx="0" ty="0" sx="90000" sy="90000" flip="none" algn="t"/>
        </a:blipFill>
      </a:bgFillStyleLst>
    </a:fmtScheme>
  </a:themeElements>
  <a:objectDefaults/>
  <a:extraClrSchemeLst/>
  <a:extLst>
    <a:ext uri="{05A4C25C-085E-4340-85A3-A5531E510DB2}">
      <thm15:themeFamily xmlns:thm15="http://schemas.microsoft.com/office/thememl/2012/main" name="PRQC Presentation Template.potx" id="{7295BE8D-4A6B-4AF4-85DC-89EC2EDCBECF}" vid="{43692FB8-154C-4E6D-9B0B-38F9623797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PRQC Presentation Template</Template>
  <TotalTime>164</TotalTime>
  <Words>638</Words>
  <Application>Microsoft Office PowerPoint</Application>
  <PresentationFormat>Widescreen</PresentationFormat>
  <Paragraphs>136</Paragraphs>
  <Slides>26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Cambria</vt:lpstr>
      <vt:lpstr>Segoe UI</vt:lpstr>
      <vt:lpstr>Times New Roman</vt:lpstr>
      <vt:lpstr>Wingdings 2</vt:lpstr>
      <vt:lpstr>Verve</vt:lpstr>
      <vt:lpstr>PowerPoint Presentation</vt:lpstr>
      <vt:lpstr>ACKNOWLEDGEMENTS</vt:lpstr>
      <vt:lpstr>PowerPoint Presentation</vt:lpstr>
      <vt:lpstr>WHAT IS AN EXERCISE?</vt:lpstr>
      <vt:lpstr>PEDIATRIC EXERCISES</vt:lpstr>
      <vt:lpstr>PEDIATRIC EXERCISES</vt:lpstr>
      <vt:lpstr>THE GOAL</vt:lpstr>
      <vt:lpstr>HOW TO INCORPORATE?</vt:lpstr>
      <vt:lpstr>THE EXERCISE CYCLE</vt:lpstr>
      <vt:lpstr>THE EXERCISE CYCLE</vt:lpstr>
      <vt:lpstr>THE EXERCISE CYCLE</vt:lpstr>
      <vt:lpstr>FOR EMERGENCY DEPT</vt:lpstr>
      <vt:lpstr>DISCUSSION BASED</vt:lpstr>
      <vt:lpstr>DISCUSSION BASED</vt:lpstr>
      <vt:lpstr>DISCUSSION BASED</vt:lpstr>
      <vt:lpstr>DISCUSSION BASED</vt:lpstr>
      <vt:lpstr>DISCUSSION BASED</vt:lpstr>
      <vt:lpstr>OPERATION BASED</vt:lpstr>
      <vt:lpstr>OPERATION BASED</vt:lpstr>
      <vt:lpstr>OPERATION BASED</vt:lpstr>
      <vt:lpstr>OPERATION BASED</vt:lpstr>
      <vt:lpstr>OPERATION BASED</vt:lpstr>
      <vt:lpstr>PowerPoint Presentation</vt:lpstr>
      <vt:lpstr>TYPES OF EXERCISES</vt:lpstr>
      <vt:lpstr>NEXT STEPS</vt:lpstr>
      <vt:lpstr>RESOURCES</vt:lpstr>
    </vt:vector>
  </TitlesOfParts>
  <Company>Texas Children's Hospital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Bartley, Krystle</dc:creator>
  <cp:lastModifiedBy>Bartley, Krystle</cp:lastModifiedBy>
  <cp:revision>20</cp:revision>
  <cp:lastPrinted>2018-06-26T15:43:34Z</cp:lastPrinted>
  <dcterms:created xsi:type="dcterms:W3CDTF">2018-07-12T22:02:54Z</dcterms:created>
  <dcterms:modified xsi:type="dcterms:W3CDTF">2019-02-12T16:28:40Z</dcterms:modified>
</cp:coreProperties>
</file>