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2.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95" r:id="rId11"/>
    <p:sldId id="265" r:id="rId12"/>
    <p:sldId id="266" r:id="rId13"/>
    <p:sldId id="267" r:id="rId14"/>
    <p:sldId id="268" r:id="rId15"/>
    <p:sldId id="269" r:id="rId16"/>
    <p:sldId id="270" r:id="rId17"/>
    <p:sldId id="271" r:id="rId18"/>
    <p:sldId id="272" r:id="rId19"/>
    <p:sldId id="273" r:id="rId20"/>
    <p:sldId id="294" r:id="rId21"/>
    <p:sldId id="275" r:id="rId22"/>
    <p:sldId id="276" r:id="rId23"/>
    <p:sldId id="277" r:id="rId24"/>
    <p:sldId id="278" r:id="rId25"/>
    <p:sldId id="279" r:id="rId26"/>
    <p:sldId id="280" r:id="rId27"/>
    <p:sldId id="293" r:id="rId28"/>
    <p:sldId id="282" r:id="rId29"/>
    <p:sldId id="283" r:id="rId30"/>
    <p:sldId id="284" r:id="rId31"/>
    <p:sldId id="285" r:id="rId32"/>
    <p:sldId id="286" r:id="rId33"/>
    <p:sldId id="287" r:id="rId34"/>
    <p:sldId id="296" r:id="rId35"/>
    <p:sldId id="290"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300" autoAdjust="0"/>
  </p:normalViewPr>
  <p:slideViewPr>
    <p:cSldViewPr snapToGrid="0">
      <p:cViewPr varScale="1">
        <p:scale>
          <a:sx n="102" d="100"/>
          <a:sy n="102" d="100"/>
        </p:scale>
        <p:origin x="816" y="114"/>
      </p:cViewPr>
      <p:guideLst/>
    </p:cSldViewPr>
  </p:slideViewPr>
  <p:notesTextViewPr>
    <p:cViewPr>
      <p:scale>
        <a:sx n="1" d="1"/>
        <a:sy n="1" d="1"/>
      </p:scale>
      <p:origin x="0" y="0"/>
    </p:cViewPr>
  </p:notesTextViewPr>
  <p:sorterViewPr>
    <p:cViewPr>
      <p:scale>
        <a:sx n="134" d="100"/>
        <a:sy n="134" d="100"/>
      </p:scale>
      <p:origin x="0" y="-10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[Copy 2 of KY NPRP working Dataset_061813.xlsx]Trauma Desig Av Score!PivotTable3</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Peds Ready Score by Trauma</a:t>
            </a:r>
            <a:r>
              <a:rPr lang="en-US" baseline="0" dirty="0"/>
              <a:t> Designation</a:t>
            </a:r>
            <a:endParaRPr lang="en-US" dirty="0"/>
          </a:p>
        </c:rich>
      </c:tx>
      <c:layout>
        <c:manualLayout>
          <c:xMode val="edge"/>
          <c:yMode val="edge"/>
          <c:x val="0.15844980625058916"/>
          <c:y val="0.8901623686723972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manualLayout>
          <c:layoutTarget val="inner"/>
          <c:xMode val="edge"/>
          <c:yMode val="edge"/>
          <c:x val="3.0245746691871456E-2"/>
          <c:y val="1.9446036294173841E-2"/>
          <c:w val="0.94454946439823562"/>
          <c:h val="0.76967232964074328"/>
        </c:manualLayout>
      </c:layout>
      <c:barChart>
        <c:barDir val="col"/>
        <c:grouping val="clustered"/>
        <c:varyColors val="0"/>
        <c:ser>
          <c:idx val="0"/>
          <c:order val="0"/>
          <c:tx>
            <c:strRef>
              <c:f>'Trauma Desig Av Score'!$B$4</c:f>
              <c:strCache>
                <c:ptCount val="1"/>
                <c:pt idx="0">
                  <c:v>Total</c:v>
                </c:pt>
              </c:strCache>
            </c:strRef>
          </c:tx>
          <c:spPr>
            <a:solidFill>
              <a:schemeClr val="accent1"/>
            </a:solidFill>
            <a:ln>
              <a:noFill/>
            </a:ln>
            <a:effectLst/>
          </c:spPr>
          <c:invertIfNegative val="0"/>
          <c:cat>
            <c:strRef>
              <c:f>'Trauma Desig Av Score'!$A$5:$A$10</c:f>
              <c:strCache>
                <c:ptCount val="5"/>
                <c:pt idx="0">
                  <c:v>L1 adult</c:v>
                </c:pt>
                <c:pt idx="1">
                  <c:v>L1 peds</c:v>
                </c:pt>
                <c:pt idx="2">
                  <c:v>L3</c:v>
                </c:pt>
                <c:pt idx="3">
                  <c:v>L4</c:v>
                </c:pt>
                <c:pt idx="4">
                  <c:v>None</c:v>
                </c:pt>
              </c:strCache>
            </c:strRef>
          </c:cat>
          <c:val>
            <c:numRef>
              <c:f>'Trauma Desig Av Score'!$B$5:$B$10</c:f>
              <c:numCache>
                <c:formatCode>0.00</c:formatCode>
                <c:ptCount val="5"/>
                <c:pt idx="0">
                  <c:v>92.624000000000052</c:v>
                </c:pt>
                <c:pt idx="1">
                  <c:v>94.595500000000101</c:v>
                </c:pt>
                <c:pt idx="2">
                  <c:v>79.330000000000027</c:v>
                </c:pt>
                <c:pt idx="3">
                  <c:v>56.294249999999998</c:v>
                </c:pt>
                <c:pt idx="4">
                  <c:v>65.063076086956556</c:v>
                </c:pt>
              </c:numCache>
            </c:numRef>
          </c:val>
          <c:extLst xmlns:c16r2="http://schemas.microsoft.com/office/drawing/2015/06/chart">
            <c:ext xmlns:c16="http://schemas.microsoft.com/office/drawing/2014/chart" uri="{C3380CC4-5D6E-409C-BE32-E72D297353CC}">
              <c16:uniqueId val="{00000000-0F90-45A4-B74D-26CBE32BCCE2}"/>
            </c:ext>
          </c:extLst>
        </c:ser>
        <c:dLbls>
          <c:showLegendKey val="0"/>
          <c:showVal val="0"/>
          <c:showCatName val="0"/>
          <c:showSerName val="0"/>
          <c:showPercent val="0"/>
          <c:showBubbleSize val="0"/>
        </c:dLbls>
        <c:gapWidth val="219"/>
        <c:overlap val="-27"/>
        <c:axId val="746879136"/>
        <c:axId val="746878352"/>
      </c:barChart>
      <c:catAx>
        <c:axId val="74687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6878352"/>
        <c:crosses val="autoZero"/>
        <c:auto val="1"/>
        <c:lblAlgn val="ctr"/>
        <c:lblOffset val="100"/>
        <c:noMultiLvlLbl val="0"/>
      </c:catAx>
      <c:valAx>
        <c:axId val="746878352"/>
        <c:scaling>
          <c:orientation val="minMax"/>
        </c:scaling>
        <c:delete val="1"/>
        <c:axPos val="l"/>
        <c:numFmt formatCode="0.00" sourceLinked="1"/>
        <c:majorTickMark val="none"/>
        <c:minorTickMark val="none"/>
        <c:tickLblPos val="nextTo"/>
        <c:crossAx val="74687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B2B8D-CAAE-4E55-83FF-1A8E37EC21DC}" type="datetimeFigureOut">
              <a:rPr lang="en-US" smtClean="0"/>
              <a:t>2/28/2017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08E7F-2606-489F-AAAC-2F70FCFCED56}" type="slidenum">
              <a:rPr lang="en-US" smtClean="0"/>
              <a:t>‹#›</a:t>
            </a:fld>
            <a:endParaRPr lang="en-US" dirty="0"/>
          </a:p>
        </p:txBody>
      </p:sp>
    </p:spTree>
    <p:extLst>
      <p:ext uri="{BB962C8B-B14F-4D97-AF65-F5344CB8AC3E}">
        <p14:creationId xmlns:p14="http://schemas.microsoft.com/office/powerpoint/2010/main" val="72809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Slide</a:t>
            </a:r>
          </a:p>
          <a:p>
            <a:endParaRPr lang="en-US" baseline="0" dirty="0" smtClean="0"/>
          </a:p>
          <a:p>
            <a:r>
              <a:rPr lang="en-US" baseline="0" dirty="0" smtClean="0"/>
              <a:t>- Consider adding your logos or any relevant stakeholders’ logo that are involved with presentation materials</a:t>
            </a:r>
            <a:endParaRPr lang="en-US" dirty="0"/>
          </a:p>
        </p:txBody>
      </p:sp>
      <p:sp>
        <p:nvSpPr>
          <p:cNvPr id="4" name="Slide Number Placeholder 3"/>
          <p:cNvSpPr>
            <a:spLocks noGrp="1"/>
          </p:cNvSpPr>
          <p:nvPr>
            <p:ph type="sldNum" sz="quarter" idx="10"/>
          </p:nvPr>
        </p:nvSpPr>
        <p:spPr/>
        <p:txBody>
          <a:bodyPr/>
          <a:lstStyle/>
          <a:p>
            <a:fld id="{D3208E7F-2606-489F-AAAC-2F70FCFCED56}" type="slidenum">
              <a:rPr lang="en-US" smtClean="0"/>
              <a:t>1</a:t>
            </a:fld>
            <a:endParaRPr lang="en-US" dirty="0"/>
          </a:p>
        </p:txBody>
      </p:sp>
    </p:spTree>
    <p:extLst>
      <p:ext uri="{BB962C8B-B14F-4D97-AF65-F5344CB8AC3E}">
        <p14:creationId xmlns:p14="http://schemas.microsoft.com/office/powerpoint/2010/main" val="211389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41208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7200">
              <a:defRPr/>
            </a:pPr>
            <a:fld id="{8271244B-4322-4C07-B33C-F22243021ADD}" type="slidenum">
              <a:rPr lang="en-US" smtClean="0">
                <a:solidFill>
                  <a:prstClr val="black"/>
                </a:solidFill>
              </a:rPr>
              <a:pPr defTabSz="457200">
                <a:defRPr/>
              </a:pPr>
              <a:t>16</a:t>
            </a:fld>
            <a:endParaRPr lang="en-US" dirty="0">
              <a:solidFill>
                <a:prstClr val="black"/>
              </a:solidFill>
            </a:endParaRPr>
          </a:p>
        </p:txBody>
      </p:sp>
    </p:spTree>
    <p:extLst>
      <p:ext uri="{BB962C8B-B14F-4D97-AF65-F5344CB8AC3E}">
        <p14:creationId xmlns:p14="http://schemas.microsoft.com/office/powerpoint/2010/main" val="292154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98029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39840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86544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20662-68DD-4742-85E7-499682C17A9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123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1244B-4322-4C07-B33C-F22243021AD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36078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1244B-4322-4C07-B33C-F22243021AD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17478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Themes – Critical Points:</a:t>
            </a:r>
          </a:p>
          <a:p>
            <a:endParaRPr lang="en-US" dirty="0" smtClean="0"/>
          </a:p>
          <a:p>
            <a:r>
              <a:rPr lang="en-US" dirty="0" smtClean="0"/>
              <a:t>Audience: C-Suite</a:t>
            </a:r>
          </a:p>
          <a:p>
            <a:r>
              <a:rPr lang="en-US" dirty="0" smtClean="0"/>
              <a:t>Content: Quality,</a:t>
            </a:r>
            <a:r>
              <a:rPr lang="en-US" baseline="0" dirty="0" smtClean="0"/>
              <a:t> value, cost</a:t>
            </a:r>
          </a:p>
          <a:p>
            <a:endParaRPr lang="en-US" baseline="0" dirty="0" smtClean="0"/>
          </a:p>
          <a:p>
            <a:r>
              <a:rPr lang="en-US" baseline="0" dirty="0" smtClean="0"/>
              <a:t>Audience: Trauma</a:t>
            </a:r>
          </a:p>
          <a:p>
            <a:r>
              <a:rPr lang="en-US" baseline="0" dirty="0" smtClean="0"/>
              <a:t>Content: Existing data (lack of PR in trauma facilities)</a:t>
            </a:r>
          </a:p>
          <a:p>
            <a:endParaRPr lang="en-US" baseline="0" dirty="0" smtClean="0"/>
          </a:p>
          <a:p>
            <a:r>
              <a:rPr lang="en-US" baseline="0" dirty="0" smtClean="0"/>
              <a:t>Audience: Provider</a:t>
            </a:r>
          </a:p>
          <a:p>
            <a:r>
              <a:rPr lang="en-US" baseline="0" dirty="0" smtClean="0"/>
              <a:t>Content: Resources to stabilize and/or transfer pedi patients</a:t>
            </a:r>
          </a:p>
          <a:p>
            <a:endParaRPr lang="en-US" baseline="0" dirty="0" smtClean="0"/>
          </a:p>
          <a:p>
            <a:r>
              <a:rPr lang="en-US" baseline="0" dirty="0" smtClean="0"/>
              <a:t>Audience: Parents</a:t>
            </a:r>
          </a:p>
          <a:p>
            <a:r>
              <a:rPr lang="en-US" baseline="0" dirty="0" smtClean="0"/>
              <a:t>Content: Where Resources Are | Action Plans for Families</a:t>
            </a:r>
            <a:endParaRPr lang="en-US" dirty="0"/>
          </a:p>
        </p:txBody>
      </p:sp>
      <p:sp>
        <p:nvSpPr>
          <p:cNvPr id="4" name="Slide Number Placeholder 3"/>
          <p:cNvSpPr>
            <a:spLocks noGrp="1"/>
          </p:cNvSpPr>
          <p:nvPr>
            <p:ph type="sldNum" sz="quarter" idx="10"/>
          </p:nvPr>
        </p:nvSpPr>
        <p:spPr/>
        <p:txBody>
          <a:bodyPr/>
          <a:lstStyle/>
          <a:p>
            <a:fld id="{23120662-68DD-4742-85E7-499682C17A9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15865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35426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text indicates that your state-specific information should be entered.</a:t>
            </a:r>
            <a:endParaRPr lang="en-US" dirty="0"/>
          </a:p>
        </p:txBody>
      </p:sp>
      <p:sp>
        <p:nvSpPr>
          <p:cNvPr id="4" name="Slide Number Placeholder 3"/>
          <p:cNvSpPr>
            <a:spLocks noGrp="1"/>
          </p:cNvSpPr>
          <p:nvPr>
            <p:ph type="sldNum" sz="quarter" idx="10"/>
          </p:nvPr>
        </p:nvSpPr>
        <p:spPr/>
        <p:txBody>
          <a:bodyPr/>
          <a:lstStyle/>
          <a:p>
            <a:fld id="{D3208E7F-2606-489F-AAAC-2F70FCFCED56}" type="slidenum">
              <a:rPr lang="en-US" smtClean="0"/>
              <a:t>2</a:t>
            </a:fld>
            <a:endParaRPr lang="en-US" dirty="0"/>
          </a:p>
        </p:txBody>
      </p:sp>
    </p:spTree>
    <p:extLst>
      <p:ext uri="{BB962C8B-B14F-4D97-AF65-F5344CB8AC3E}">
        <p14:creationId xmlns:p14="http://schemas.microsoft.com/office/powerpoint/2010/main" val="90191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980729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20662-68DD-4742-85E7-499682C17A92}"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8526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20662-68DD-4742-85E7-499682C17A9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0754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61046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39525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20662-68DD-4742-85E7-499682C17A92}"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86650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41121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868597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9091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20662-68DD-4742-85E7-499682C17A9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1434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20662-68DD-4742-85E7-499682C17A9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6272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58659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42366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554648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0645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8021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7164A781-D0F2-40F5-BACB-4C8C81FB69AF}" type="datetimeFigureOut">
              <a:rPr lang="en-US" smtClean="0"/>
              <a:t>2/28/2017</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9BDC153-158E-4896-BEA7-CFA6DC3AE864}" type="slidenum">
              <a:rPr lang="en-US" smtClean="0"/>
              <a:t>‹#›</a:t>
            </a:fld>
            <a:endParaRPr lang="en-US" dirty="0"/>
          </a:p>
        </p:txBody>
      </p:sp>
    </p:spTree>
    <p:extLst>
      <p:ext uri="{BB962C8B-B14F-4D97-AF65-F5344CB8AC3E}">
        <p14:creationId xmlns:p14="http://schemas.microsoft.com/office/powerpoint/2010/main" val="417334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64A781-D0F2-40F5-BACB-4C8C81FB69AF}" type="datetimeFigureOut">
              <a:rPr lang="en-US" smtClean="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BDC153-158E-4896-BEA7-CFA6DC3AE864}" type="slidenum">
              <a:rPr lang="en-US" smtClean="0"/>
              <a:t>‹#›</a:t>
            </a:fld>
            <a:endParaRPr lang="en-US" dirty="0"/>
          </a:p>
        </p:txBody>
      </p:sp>
    </p:spTree>
    <p:extLst>
      <p:ext uri="{BB962C8B-B14F-4D97-AF65-F5344CB8AC3E}">
        <p14:creationId xmlns:p14="http://schemas.microsoft.com/office/powerpoint/2010/main" val="211772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7164A781-D0F2-40F5-BACB-4C8C81FB69AF}" type="datetimeFigureOut">
              <a:rPr lang="en-US" smtClean="0"/>
              <a:t>2/28/2017</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9BDC153-158E-4896-BEA7-CFA6DC3AE864}" type="slidenum">
              <a:rPr lang="en-US" smtClean="0"/>
              <a:t>‹#›</a:t>
            </a:fld>
            <a:endParaRPr lang="en-US" dirty="0"/>
          </a:p>
        </p:txBody>
      </p:sp>
    </p:spTree>
    <p:extLst>
      <p:ext uri="{BB962C8B-B14F-4D97-AF65-F5344CB8AC3E}">
        <p14:creationId xmlns:p14="http://schemas.microsoft.com/office/powerpoint/2010/main" val="357611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64A781-D0F2-40F5-BACB-4C8C81FB69AF}" type="datetimeFigureOut">
              <a:rPr lang="en-US" smtClean="0"/>
              <a:t>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9BDC153-158E-4896-BEA7-CFA6DC3AE864}" type="slidenum">
              <a:rPr lang="en-US" smtClean="0"/>
              <a:t>‹#›</a:t>
            </a:fld>
            <a:endParaRPr lang="en-US" dirty="0"/>
          </a:p>
        </p:txBody>
      </p:sp>
    </p:spTree>
    <p:extLst>
      <p:ext uri="{BB962C8B-B14F-4D97-AF65-F5344CB8AC3E}">
        <p14:creationId xmlns:p14="http://schemas.microsoft.com/office/powerpoint/2010/main" val="3485169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164A781-D0F2-40F5-BACB-4C8C81FB69AF}" type="datetimeFigureOut">
              <a:rPr lang="en-US" smtClean="0"/>
              <a:t>2/28/2017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9BDC153-158E-4896-BEA7-CFA6DC3AE864}" type="slidenum">
              <a:rPr lang="en-US" smtClean="0"/>
              <a:t>‹#›</a:t>
            </a:fld>
            <a:endParaRPr lang="en-US" dirty="0"/>
          </a:p>
        </p:txBody>
      </p:sp>
    </p:spTree>
    <p:extLst>
      <p:ext uri="{BB962C8B-B14F-4D97-AF65-F5344CB8AC3E}">
        <p14:creationId xmlns:p14="http://schemas.microsoft.com/office/powerpoint/2010/main" val="4226680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64A781-D0F2-40F5-BACB-4C8C81FB69AF}" type="datetimeFigureOut">
              <a:rPr lang="en-US" smtClean="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BDC153-158E-4896-BEA7-CFA6DC3AE864}" type="slidenum">
              <a:rPr lang="en-US" smtClean="0"/>
              <a:t>‹#›</a:t>
            </a:fld>
            <a:endParaRPr lang="en-US" dirty="0"/>
          </a:p>
        </p:txBody>
      </p:sp>
    </p:spTree>
    <p:extLst>
      <p:ext uri="{BB962C8B-B14F-4D97-AF65-F5344CB8AC3E}">
        <p14:creationId xmlns:p14="http://schemas.microsoft.com/office/powerpoint/2010/main" val="323781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64A781-D0F2-40F5-BACB-4C8C81FB69AF}" type="datetimeFigureOut">
              <a:rPr lang="en-US" smtClean="0"/>
              <a:t>2/28/2017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BDC153-158E-4896-BEA7-CFA6DC3AE864}" type="slidenum">
              <a:rPr lang="en-US" smtClean="0"/>
              <a:t>‹#›</a:t>
            </a:fld>
            <a:endParaRPr lang="en-US" dirty="0"/>
          </a:p>
        </p:txBody>
      </p:sp>
    </p:spTree>
    <p:extLst>
      <p:ext uri="{BB962C8B-B14F-4D97-AF65-F5344CB8AC3E}">
        <p14:creationId xmlns:p14="http://schemas.microsoft.com/office/powerpoint/2010/main" val="397323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64A781-D0F2-40F5-BACB-4C8C81FB69AF}" type="datetimeFigureOut">
              <a:rPr lang="en-US" smtClean="0"/>
              <a:t>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BDC153-158E-4896-BEA7-CFA6DC3AE864}" type="slidenum">
              <a:rPr lang="en-US" smtClean="0"/>
              <a:t>‹#›</a:t>
            </a:fld>
            <a:endParaRPr lang="en-US" dirty="0"/>
          </a:p>
        </p:txBody>
      </p:sp>
    </p:spTree>
    <p:extLst>
      <p:ext uri="{BB962C8B-B14F-4D97-AF65-F5344CB8AC3E}">
        <p14:creationId xmlns:p14="http://schemas.microsoft.com/office/powerpoint/2010/main" val="236406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4A781-D0F2-40F5-BACB-4C8C81FB69AF}" type="datetimeFigureOut">
              <a:rPr lang="en-US" smtClean="0"/>
              <a:t>2/28/2017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BDC153-158E-4896-BEA7-CFA6DC3AE864}" type="slidenum">
              <a:rPr lang="en-US" smtClean="0"/>
              <a:t>‹#›</a:t>
            </a:fld>
            <a:endParaRPr lang="en-US" dirty="0"/>
          </a:p>
        </p:txBody>
      </p:sp>
    </p:spTree>
    <p:extLst>
      <p:ext uri="{BB962C8B-B14F-4D97-AF65-F5344CB8AC3E}">
        <p14:creationId xmlns:p14="http://schemas.microsoft.com/office/powerpoint/2010/main" val="399655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164A781-D0F2-40F5-BACB-4C8C81FB69AF}" type="datetimeFigureOut">
              <a:rPr lang="en-US" smtClean="0"/>
              <a:t>2/28/2017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9BDC153-158E-4896-BEA7-CFA6DC3AE864}" type="slidenum">
              <a:rPr lang="en-US" smtClean="0"/>
              <a:t>‹#›</a:t>
            </a:fld>
            <a:endParaRPr lang="en-US" dirty="0"/>
          </a:p>
        </p:txBody>
      </p:sp>
    </p:spTree>
    <p:extLst>
      <p:ext uri="{BB962C8B-B14F-4D97-AF65-F5344CB8AC3E}">
        <p14:creationId xmlns:p14="http://schemas.microsoft.com/office/powerpoint/2010/main" val="347700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4A781-D0F2-40F5-BACB-4C8C81FB69AF}" type="datetimeFigureOut">
              <a:rPr lang="en-US" smtClean="0"/>
              <a:t>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BDC153-158E-4896-BEA7-CFA6DC3AE864}" type="slidenum">
              <a:rPr lang="en-US" smtClean="0"/>
              <a:t>‹#›</a:t>
            </a:fld>
            <a:endParaRPr lang="en-US" dirty="0"/>
          </a:p>
        </p:txBody>
      </p:sp>
    </p:spTree>
    <p:extLst>
      <p:ext uri="{BB962C8B-B14F-4D97-AF65-F5344CB8AC3E}">
        <p14:creationId xmlns:p14="http://schemas.microsoft.com/office/powerpoint/2010/main" val="261369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164A781-D0F2-40F5-BACB-4C8C81FB69AF}" type="datetimeFigureOut">
              <a:rPr lang="en-US" smtClean="0"/>
              <a:t>2/28/2017</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9BDC153-158E-4896-BEA7-CFA6DC3AE864}"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690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mscnrc.org/pedprepare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hcmedia.com/articles/135698-court-rules-on-standard-of-care-for-pediatric-patients-in-general-e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pediatricreadiness.or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www.ncbi.nlm.nih.gov/pubmed/?term=McGrath%20N%5bAuthor%5d&amp;amp;cauthor=true&amp;amp;cauthor_uid=26320519" TargetMode="External"/><Relationship Id="rId13" Type="http://schemas.openxmlformats.org/officeDocument/2006/relationships/hyperlink" Target="http://www.ncbi.nlm.nih.gov/pubmed/?term=Ely%20M%5bAuthor%5d&amp;amp;cauthor=true&amp;amp;cauthor_uid=25867088" TargetMode="External"/><Relationship Id="rId18" Type="http://schemas.openxmlformats.org/officeDocument/2006/relationships/hyperlink" Target="http://www.ncbi.nlm.nih.gov/pubmed/?term=Olson%20LM%5bAuthor%5d&amp;amp;cauthor=true&amp;amp;cauthor_uid=25867088" TargetMode="External"/><Relationship Id="rId3" Type="http://schemas.openxmlformats.org/officeDocument/2006/relationships/hyperlink" Target="http://www.ncbi.nlm.nih.gov/pubmed/?term=Remick%20K%5bAuthor%5d&amp;amp;cauthor=true&amp;amp;cauthor_uid=26320519" TargetMode="External"/><Relationship Id="rId7" Type="http://schemas.openxmlformats.org/officeDocument/2006/relationships/hyperlink" Target="http://www.ncbi.nlm.nih.gov/pubmed/?term=Schmuhl%20P%5bAuthor%5d&amp;amp;cauthor=true&amp;amp;cauthor_uid=26320519" TargetMode="External"/><Relationship Id="rId12" Type="http://schemas.openxmlformats.org/officeDocument/2006/relationships/hyperlink" Target="http://www.ncbi.nlm.nih.gov/pubmed/?term=Gausche-Hill%20M%5bAuthor%5d&amp;amp;cauthor=true&amp;amp;cauthor_uid=25867088" TargetMode="External"/><Relationship Id="rId17" Type="http://schemas.openxmlformats.org/officeDocument/2006/relationships/hyperlink" Target="http://www.ncbi.nlm.nih.gov/pubmed/?term=Edgerton%20EA%5bAuthor%5d&amp;amp;cauthor=true&amp;amp;cauthor_uid=25867088" TargetMode="External"/><Relationship Id="rId2" Type="http://schemas.openxmlformats.org/officeDocument/2006/relationships/hyperlink" Target="http://www.ncbi.nlm.nih.gov/pubmed/?term=26320519&amp;amp;utm_source=QuickNews:%2BSeptember%2B3,%2B2015&amp;amp;utm_campaign=EMSC%2BQuickNews:%2BApril%2B24,%2B2014&amp;amp;utm_medium=email" TargetMode="External"/><Relationship Id="rId16" Type="http://schemas.openxmlformats.org/officeDocument/2006/relationships/hyperlink" Target="http://www.ncbi.nlm.nih.gov/pubmed/?term=Remick%20KE%5bAuthor%5d&amp;amp;cauthor=true&amp;amp;cauthor_uid=25867088" TargetMode="External"/><Relationship Id="rId1" Type="http://schemas.openxmlformats.org/officeDocument/2006/relationships/slideLayout" Target="../slideLayouts/slideLayout7.xml"/><Relationship Id="rId6" Type="http://schemas.openxmlformats.org/officeDocument/2006/relationships/hyperlink" Target="http://www.ncbi.nlm.nih.gov/pubmed/?term=Ely%20M%5bAuthor%5d&amp;amp;cauthor=true&amp;amp;cauthor_uid=26320519" TargetMode="External"/><Relationship Id="rId11" Type="http://schemas.openxmlformats.org/officeDocument/2006/relationships/hyperlink" Target="http://www.ncbi.nlm.nih.gov/pubmed/25867088" TargetMode="External"/><Relationship Id="rId5" Type="http://schemas.openxmlformats.org/officeDocument/2006/relationships/hyperlink" Target="http://www.ncbi.nlm.nih.gov/pubmed/?term=Olson%20L%5bAuthor%5d&amp;amp;cauthor=true&amp;amp;cauthor_uid=26320519" TargetMode="External"/><Relationship Id="rId15" Type="http://schemas.openxmlformats.org/officeDocument/2006/relationships/hyperlink" Target="http://www.ncbi.nlm.nih.gov/pubmed/?term=Telford%20R%5bAuthor%5d&amp;amp;cauthor=true&amp;amp;cauthor_uid=25867088" TargetMode="External"/><Relationship Id="rId10" Type="http://schemas.openxmlformats.org/officeDocument/2006/relationships/hyperlink" Target="http://www.ncbi.nlm.nih.gov/pubmed/?term=Gausche-Hill%20M%5bAuthor%5d&amp;amp;cauthor=true&amp;amp;cauthor_uid=26320519" TargetMode="External"/><Relationship Id="rId19" Type="http://schemas.openxmlformats.org/officeDocument/2006/relationships/image" Target="../media/image7.jpg"/><Relationship Id="rId4" Type="http://schemas.openxmlformats.org/officeDocument/2006/relationships/hyperlink" Target="http://www.ncbi.nlm.nih.gov/pubmed/?term=Kaji%20AH%5bAuthor%5d&amp;amp;cauthor=true&amp;amp;cauthor_uid=26320519" TargetMode="External"/><Relationship Id="rId9" Type="http://schemas.openxmlformats.org/officeDocument/2006/relationships/hyperlink" Target="http://www.ncbi.nlm.nih.gov/pubmed/?term=Edgerton%20E%5bAuthor%5d&amp;amp;cauthor=true&amp;amp;cauthor_uid=26320519" TargetMode="External"/><Relationship Id="rId14" Type="http://schemas.openxmlformats.org/officeDocument/2006/relationships/hyperlink" Target="http://www.ncbi.nlm.nih.gov/pubmed/?term=Schmuhl%20P%5bAuthor%5d&amp;amp;cauthor=true&amp;amp;cauthor_uid=2586708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Title of presentation</a:t>
            </a:r>
            <a:endParaRPr lang="en-US" dirty="0">
              <a:solidFill>
                <a:schemeClr val="tx2"/>
              </a:solidFill>
            </a:endParaRPr>
          </a:p>
        </p:txBody>
      </p:sp>
      <p:sp>
        <p:nvSpPr>
          <p:cNvPr id="3" name="Subtitle 2"/>
          <p:cNvSpPr>
            <a:spLocks noGrp="1"/>
          </p:cNvSpPr>
          <p:nvPr>
            <p:ph type="subTitle" idx="1"/>
          </p:nvPr>
        </p:nvSpPr>
        <p:spPr/>
        <p:txBody>
          <a:bodyPr>
            <a:normAutofit fontScale="92500" lnSpcReduction="20000"/>
          </a:bodyPr>
          <a:lstStyle/>
          <a:p>
            <a:r>
              <a:rPr lang="en-US" dirty="0" smtClean="0">
                <a:solidFill>
                  <a:schemeClr val="accent5"/>
                </a:solidFill>
              </a:rPr>
              <a:t>Presenter </a:t>
            </a:r>
          </a:p>
          <a:p>
            <a:r>
              <a:rPr lang="en-US" dirty="0" smtClean="0">
                <a:solidFill>
                  <a:schemeClr val="accent5"/>
                </a:solidFill>
              </a:rPr>
              <a:t>title</a:t>
            </a:r>
            <a:endParaRPr lang="en-US" dirty="0">
              <a:solidFill>
                <a:schemeClr val="accent5"/>
              </a:solidFill>
            </a:endParaRPr>
          </a:p>
        </p:txBody>
      </p:sp>
      <p:sp>
        <p:nvSpPr>
          <p:cNvPr id="5" name="Rectangle 4"/>
          <p:cNvSpPr/>
          <p:nvPr/>
        </p:nvSpPr>
        <p:spPr>
          <a:xfrm>
            <a:off x="962952" y="3455299"/>
            <a:ext cx="2370967" cy="18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EMSC LOGO</a:t>
            </a:r>
            <a:endParaRPr lang="en-US" dirty="0"/>
          </a:p>
        </p:txBody>
      </p:sp>
      <p:sp>
        <p:nvSpPr>
          <p:cNvPr id="6" name="Rectangle 5"/>
          <p:cNvSpPr/>
          <p:nvPr/>
        </p:nvSpPr>
        <p:spPr>
          <a:xfrm>
            <a:off x="4892481" y="3455299"/>
            <a:ext cx="2370967" cy="18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STAKEHOLDER LOGO</a:t>
            </a:r>
            <a:endParaRPr lang="en-US" dirty="0"/>
          </a:p>
        </p:txBody>
      </p:sp>
      <p:sp>
        <p:nvSpPr>
          <p:cNvPr id="7" name="Rectangle 6"/>
          <p:cNvSpPr/>
          <p:nvPr/>
        </p:nvSpPr>
        <p:spPr>
          <a:xfrm>
            <a:off x="8697589" y="3455299"/>
            <a:ext cx="2370967" cy="1877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STATE FLAG OR MAP</a:t>
            </a:r>
            <a:endParaRPr lang="en-US" dirty="0"/>
          </a:p>
        </p:txBody>
      </p:sp>
      <p:sp>
        <p:nvSpPr>
          <p:cNvPr id="8" name="object 2"/>
          <p:cNvSpPr/>
          <p:nvPr/>
        </p:nvSpPr>
        <p:spPr>
          <a:xfrm>
            <a:off x="1393624" y="4699305"/>
            <a:ext cx="1509622" cy="126668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7579" y="4853435"/>
            <a:ext cx="1440770" cy="958431"/>
          </a:xfrm>
          <a:prstGeom prst="rect">
            <a:avLst/>
          </a:prstGeom>
        </p:spPr>
      </p:pic>
      <p:pic>
        <p:nvPicPr>
          <p:cNvPr id="10" name="Picture 9"/>
          <p:cNvPicPr>
            <a:picLocks noChangeAspect="1"/>
          </p:cNvPicPr>
          <p:nvPr/>
        </p:nvPicPr>
        <p:blipFill>
          <a:blip r:embed="rId5"/>
          <a:stretch>
            <a:fillRect/>
          </a:stretch>
        </p:blipFill>
        <p:spPr>
          <a:xfrm>
            <a:off x="9252682" y="4995391"/>
            <a:ext cx="1563371" cy="706793"/>
          </a:xfrm>
          <a:prstGeom prst="rect">
            <a:avLst/>
          </a:prstGeom>
        </p:spPr>
      </p:pic>
    </p:spTree>
    <p:extLst>
      <p:ext uri="{BB962C8B-B14F-4D97-AF65-F5344CB8AC3E}">
        <p14:creationId xmlns:p14="http://schemas.microsoft.com/office/powerpoint/2010/main" val="1385934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Add Florida data maps (mortality rate)</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40445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7085" rIns="0" bIns="0" rtlCol="0">
            <a:noAutofit/>
          </a:bodyPr>
          <a:lstStyle/>
          <a:p>
            <a:pPr marL="12700">
              <a:lnSpc>
                <a:spcPts val="4105"/>
              </a:lnSpc>
            </a:pPr>
            <a:r>
              <a:rPr spc="-25" dirty="0">
                <a:solidFill>
                  <a:schemeClr val="accent5"/>
                </a:solidFill>
                <a:cs typeface="Georgia"/>
              </a:rPr>
              <a:t>2009</a:t>
            </a:r>
            <a:r>
              <a:rPr spc="-10" dirty="0">
                <a:solidFill>
                  <a:schemeClr val="accent5"/>
                </a:solidFill>
                <a:cs typeface="Georgia"/>
              </a:rPr>
              <a:t> </a:t>
            </a:r>
            <a:r>
              <a:rPr spc="-20" dirty="0">
                <a:solidFill>
                  <a:schemeClr val="accent5"/>
                </a:solidFill>
                <a:cs typeface="Georgia"/>
              </a:rPr>
              <a:t>Joint</a:t>
            </a:r>
            <a:r>
              <a:rPr spc="-40" dirty="0">
                <a:solidFill>
                  <a:schemeClr val="accent5"/>
                </a:solidFill>
                <a:cs typeface="Georgia"/>
              </a:rPr>
              <a:t> </a:t>
            </a:r>
            <a:r>
              <a:rPr dirty="0">
                <a:solidFill>
                  <a:schemeClr val="accent5"/>
                </a:solidFill>
                <a:cs typeface="Georgia"/>
              </a:rPr>
              <a:t>Policy</a:t>
            </a:r>
            <a:r>
              <a:rPr spc="-10" dirty="0">
                <a:solidFill>
                  <a:schemeClr val="accent5"/>
                </a:solidFill>
                <a:cs typeface="Georgia"/>
              </a:rPr>
              <a:t> </a:t>
            </a:r>
            <a:r>
              <a:rPr spc="-5" dirty="0">
                <a:solidFill>
                  <a:schemeClr val="accent5"/>
                </a:solidFill>
                <a:cs typeface="Georgia"/>
              </a:rPr>
              <a:t>Statemen</a:t>
            </a:r>
            <a:r>
              <a:rPr dirty="0">
                <a:solidFill>
                  <a:schemeClr val="accent5"/>
                </a:solidFill>
                <a:cs typeface="Georgia"/>
              </a:rPr>
              <a:t>t</a:t>
            </a:r>
            <a:r>
              <a:rPr spc="-10" dirty="0">
                <a:solidFill>
                  <a:schemeClr val="accent5"/>
                </a:solidFill>
                <a:cs typeface="Georgia"/>
              </a:rPr>
              <a:t> </a:t>
            </a:r>
            <a:r>
              <a:rPr dirty="0">
                <a:solidFill>
                  <a:schemeClr val="accent5"/>
                </a:solidFill>
              </a:rPr>
              <a:t>–</a:t>
            </a:r>
            <a:r>
              <a:rPr spc="-15" dirty="0">
                <a:solidFill>
                  <a:schemeClr val="accent5"/>
                </a:solidFill>
              </a:rPr>
              <a:t> </a:t>
            </a:r>
            <a:r>
              <a:rPr spc="-5" dirty="0">
                <a:solidFill>
                  <a:schemeClr val="accent5"/>
                </a:solidFill>
                <a:cs typeface="Georgia"/>
              </a:rPr>
              <a:t>G</a:t>
            </a:r>
            <a:r>
              <a:rPr spc="5" dirty="0">
                <a:solidFill>
                  <a:schemeClr val="accent5"/>
                </a:solidFill>
                <a:cs typeface="Georgia"/>
              </a:rPr>
              <a:t>u</a:t>
            </a:r>
            <a:r>
              <a:rPr dirty="0">
                <a:solidFill>
                  <a:schemeClr val="accent5"/>
                </a:solidFill>
                <a:cs typeface="Georgia"/>
              </a:rPr>
              <a:t>idelines</a:t>
            </a:r>
            <a:r>
              <a:rPr spc="-40" dirty="0">
                <a:solidFill>
                  <a:schemeClr val="accent5"/>
                </a:solidFill>
                <a:cs typeface="Georgia"/>
              </a:rPr>
              <a:t> </a:t>
            </a:r>
            <a:r>
              <a:rPr spc="-25" dirty="0">
                <a:solidFill>
                  <a:schemeClr val="accent5"/>
                </a:solidFill>
                <a:cs typeface="Georgia"/>
              </a:rPr>
              <a:t>fo</a:t>
            </a:r>
            <a:r>
              <a:rPr spc="-15" dirty="0">
                <a:solidFill>
                  <a:schemeClr val="accent5"/>
                </a:solidFill>
                <a:cs typeface="Georgia"/>
              </a:rPr>
              <a:t>r</a:t>
            </a:r>
            <a:r>
              <a:rPr dirty="0">
                <a:solidFill>
                  <a:schemeClr val="accent5"/>
                </a:solidFill>
                <a:cs typeface="Georgia"/>
              </a:rPr>
              <a:t> </a:t>
            </a:r>
            <a:r>
              <a:rPr spc="-5" dirty="0" smtClean="0">
                <a:solidFill>
                  <a:schemeClr val="accent5"/>
                </a:solidFill>
                <a:cs typeface="Georgia"/>
              </a:rPr>
              <a:t>Care</a:t>
            </a:r>
            <a:endParaRPr dirty="0" smtClean="0">
              <a:solidFill>
                <a:schemeClr val="accent5"/>
              </a:solidFill>
              <a:cs typeface="Georgia"/>
            </a:endParaRPr>
          </a:p>
          <a:p>
            <a:pPr marL="12700">
              <a:lnSpc>
                <a:spcPts val="4105"/>
              </a:lnSpc>
            </a:pPr>
            <a:r>
              <a:rPr spc="-5" dirty="0" smtClean="0">
                <a:solidFill>
                  <a:schemeClr val="accent5"/>
                </a:solidFill>
                <a:cs typeface="Georgia"/>
              </a:rPr>
              <a:t>o</a:t>
            </a:r>
            <a:r>
              <a:rPr dirty="0" smtClean="0">
                <a:solidFill>
                  <a:schemeClr val="accent5"/>
                </a:solidFill>
                <a:cs typeface="Georgia"/>
              </a:rPr>
              <a:t>f </a:t>
            </a:r>
            <a:r>
              <a:rPr spc="-5" dirty="0" smtClean="0">
                <a:solidFill>
                  <a:schemeClr val="accent5"/>
                </a:solidFill>
                <a:cs typeface="Georgia"/>
              </a:rPr>
              <a:t>Childre</a:t>
            </a:r>
            <a:r>
              <a:rPr dirty="0" smtClean="0">
                <a:solidFill>
                  <a:schemeClr val="accent5"/>
                </a:solidFill>
                <a:cs typeface="Georgia"/>
              </a:rPr>
              <a:t>n</a:t>
            </a:r>
            <a:r>
              <a:rPr spc="-35" dirty="0" smtClean="0">
                <a:solidFill>
                  <a:schemeClr val="accent5"/>
                </a:solidFill>
                <a:cs typeface="Georgia"/>
              </a:rPr>
              <a:t> </a:t>
            </a:r>
            <a:r>
              <a:rPr dirty="0" smtClean="0">
                <a:solidFill>
                  <a:schemeClr val="accent5"/>
                </a:solidFill>
                <a:cs typeface="Georgia"/>
              </a:rPr>
              <a:t>in </a:t>
            </a:r>
            <a:r>
              <a:rPr spc="-5" dirty="0" smtClean="0">
                <a:solidFill>
                  <a:schemeClr val="accent5"/>
                </a:solidFill>
                <a:cs typeface="Georgia"/>
              </a:rPr>
              <a:t>th</a:t>
            </a:r>
            <a:r>
              <a:rPr dirty="0" smtClean="0">
                <a:solidFill>
                  <a:schemeClr val="accent5"/>
                </a:solidFill>
                <a:cs typeface="Georgia"/>
              </a:rPr>
              <a:t>e</a:t>
            </a:r>
            <a:r>
              <a:rPr spc="-20" dirty="0" smtClean="0">
                <a:solidFill>
                  <a:schemeClr val="accent5"/>
                </a:solidFill>
                <a:cs typeface="Georgia"/>
              </a:rPr>
              <a:t> </a:t>
            </a:r>
            <a:r>
              <a:rPr spc="-5" dirty="0" smtClean="0">
                <a:solidFill>
                  <a:schemeClr val="accent5"/>
                </a:solidFill>
                <a:cs typeface="Georgia"/>
              </a:rPr>
              <a:t>Emergenc</a:t>
            </a:r>
            <a:r>
              <a:rPr dirty="0" smtClean="0">
                <a:solidFill>
                  <a:schemeClr val="accent5"/>
                </a:solidFill>
                <a:cs typeface="Georgia"/>
              </a:rPr>
              <a:t>y Department</a:t>
            </a:r>
            <a:endParaRPr dirty="0">
              <a:solidFill>
                <a:schemeClr val="accent5"/>
              </a:solidFill>
              <a:cs typeface="Georgia"/>
            </a:endParaRPr>
          </a:p>
        </p:txBody>
      </p:sp>
      <p:sp>
        <p:nvSpPr>
          <p:cNvPr id="3" name="object 3"/>
          <p:cNvSpPr txBox="1"/>
          <p:nvPr/>
        </p:nvSpPr>
        <p:spPr>
          <a:xfrm>
            <a:off x="388493" y="3580125"/>
            <a:ext cx="4968240" cy="2137508"/>
          </a:xfrm>
          <a:prstGeom prst="rect">
            <a:avLst/>
          </a:prstGeom>
        </p:spPr>
        <p:txBody>
          <a:bodyPr vert="horz" wrap="square" lIns="0" tIns="0" rIns="0" bIns="0" rtlCol="0">
            <a:spAutoFit/>
          </a:bodyPr>
          <a:lstStyle/>
          <a:p>
            <a:pPr marL="241300" marR="5080" indent="-228600">
              <a:lnSpc>
                <a:spcPts val="2590"/>
              </a:lnSpc>
              <a:buClr>
                <a:srgbClr val="2D75B6"/>
              </a:buClr>
              <a:buFont typeface="Arial"/>
              <a:buChar char="•"/>
              <a:tabLst>
                <a:tab pos="241300" algn="l"/>
              </a:tabLst>
              <a:defRPr/>
            </a:pPr>
            <a:r>
              <a:rPr b="1" i="1" spc="-45" dirty="0">
                <a:solidFill>
                  <a:schemeClr val="accent5"/>
                </a:solidFill>
                <a:cs typeface="Calibri"/>
              </a:rPr>
              <a:t>P</a:t>
            </a:r>
            <a:r>
              <a:rPr b="1" i="1" spc="-15" dirty="0">
                <a:solidFill>
                  <a:schemeClr val="accent5"/>
                </a:solidFill>
                <a:cs typeface="Calibri"/>
              </a:rPr>
              <a:t>ediatri</a:t>
            </a:r>
            <a:r>
              <a:rPr b="1" i="1" spc="-10" dirty="0">
                <a:solidFill>
                  <a:schemeClr val="accent5"/>
                </a:solidFill>
                <a:cs typeface="Calibri"/>
              </a:rPr>
              <a:t>cs</a:t>
            </a:r>
            <a:r>
              <a:rPr b="1" i="1" spc="-5" dirty="0">
                <a:solidFill>
                  <a:schemeClr val="accent5"/>
                </a:solidFill>
                <a:cs typeface="Calibri"/>
              </a:rPr>
              <a:t> </a:t>
            </a:r>
            <a:r>
              <a:rPr dirty="0">
                <a:solidFill>
                  <a:schemeClr val="accent5"/>
                </a:solidFill>
                <a:cs typeface="Calibri"/>
              </a:rPr>
              <a:t>and</a:t>
            </a:r>
            <a:r>
              <a:rPr spc="-5" dirty="0">
                <a:solidFill>
                  <a:schemeClr val="accent5"/>
                </a:solidFill>
                <a:cs typeface="Calibri"/>
              </a:rPr>
              <a:t> </a:t>
            </a:r>
            <a:r>
              <a:rPr b="1" i="1" dirty="0">
                <a:solidFill>
                  <a:schemeClr val="accent5"/>
                </a:solidFill>
                <a:cs typeface="Calibri"/>
              </a:rPr>
              <a:t>A</a:t>
            </a:r>
            <a:r>
              <a:rPr b="1" i="1" spc="-10" dirty="0">
                <a:solidFill>
                  <a:schemeClr val="accent5"/>
                </a:solidFill>
                <a:cs typeface="Calibri"/>
              </a:rPr>
              <a:t>n</a:t>
            </a:r>
            <a:r>
              <a:rPr b="1" i="1" spc="-20" dirty="0">
                <a:solidFill>
                  <a:schemeClr val="accent5"/>
                </a:solidFill>
                <a:cs typeface="Calibri"/>
              </a:rPr>
              <a:t>nal</a:t>
            </a:r>
            <a:r>
              <a:rPr b="1" i="1" spc="-10" dirty="0">
                <a:solidFill>
                  <a:schemeClr val="accent5"/>
                </a:solidFill>
                <a:cs typeface="Calibri"/>
              </a:rPr>
              <a:t>s</a:t>
            </a:r>
            <a:r>
              <a:rPr b="1" i="1" dirty="0">
                <a:solidFill>
                  <a:schemeClr val="accent5"/>
                </a:solidFill>
                <a:cs typeface="Calibri"/>
              </a:rPr>
              <a:t> </a:t>
            </a:r>
            <a:r>
              <a:rPr b="1" i="1" spc="-5" dirty="0">
                <a:solidFill>
                  <a:schemeClr val="accent5"/>
                </a:solidFill>
                <a:cs typeface="Calibri"/>
              </a:rPr>
              <a:t>of </a:t>
            </a:r>
            <a:r>
              <a:rPr b="1" i="1" spc="-25" dirty="0">
                <a:solidFill>
                  <a:schemeClr val="accent5"/>
                </a:solidFill>
                <a:cs typeface="Calibri"/>
              </a:rPr>
              <a:t>E</a:t>
            </a:r>
            <a:r>
              <a:rPr b="1" i="1" dirty="0">
                <a:solidFill>
                  <a:schemeClr val="accent5"/>
                </a:solidFill>
                <a:cs typeface="Calibri"/>
              </a:rPr>
              <a:t>merge</a:t>
            </a:r>
            <a:r>
              <a:rPr b="1" i="1" spc="-15" dirty="0">
                <a:solidFill>
                  <a:schemeClr val="accent5"/>
                </a:solidFill>
                <a:cs typeface="Calibri"/>
              </a:rPr>
              <a:t>ncy</a:t>
            </a:r>
            <a:r>
              <a:rPr b="1" i="1" spc="-25" dirty="0">
                <a:solidFill>
                  <a:schemeClr val="accent5"/>
                </a:solidFill>
                <a:cs typeface="Calibri"/>
              </a:rPr>
              <a:t> </a:t>
            </a:r>
            <a:r>
              <a:rPr b="1" i="1" spc="-15" dirty="0">
                <a:solidFill>
                  <a:schemeClr val="accent5"/>
                </a:solidFill>
                <a:cs typeface="Calibri"/>
              </a:rPr>
              <a:t>Medici</a:t>
            </a:r>
            <a:r>
              <a:rPr b="1" i="1" spc="-25" dirty="0">
                <a:solidFill>
                  <a:schemeClr val="accent5"/>
                </a:solidFill>
                <a:cs typeface="Calibri"/>
              </a:rPr>
              <a:t>n</a:t>
            </a:r>
            <a:r>
              <a:rPr b="1" i="1" spc="-5" dirty="0">
                <a:solidFill>
                  <a:schemeClr val="accent5"/>
                </a:solidFill>
                <a:cs typeface="Calibri"/>
              </a:rPr>
              <a:t>e</a:t>
            </a:r>
            <a:r>
              <a:rPr spc="-10" dirty="0">
                <a:solidFill>
                  <a:schemeClr val="accent5"/>
                </a:solidFill>
                <a:cs typeface="Calibri"/>
              </a:rPr>
              <a:t>,</a:t>
            </a:r>
            <a:r>
              <a:rPr spc="-5" dirty="0">
                <a:solidFill>
                  <a:schemeClr val="accent5"/>
                </a:solidFill>
                <a:cs typeface="Calibri"/>
              </a:rPr>
              <a:t> </a:t>
            </a:r>
            <a:r>
              <a:rPr spc="-20" dirty="0">
                <a:solidFill>
                  <a:schemeClr val="accent5"/>
                </a:solidFill>
                <a:cs typeface="Calibri"/>
              </a:rPr>
              <a:t>Oc</a:t>
            </a:r>
            <a:r>
              <a:rPr spc="-10" dirty="0">
                <a:solidFill>
                  <a:schemeClr val="accent5"/>
                </a:solidFill>
                <a:cs typeface="Calibri"/>
              </a:rPr>
              <a:t>t</a:t>
            </a:r>
            <a:r>
              <a:rPr spc="-15" dirty="0">
                <a:solidFill>
                  <a:schemeClr val="accent5"/>
                </a:solidFill>
                <a:cs typeface="Calibri"/>
              </a:rPr>
              <a:t> 2</a:t>
            </a:r>
            <a:r>
              <a:rPr spc="-25" dirty="0">
                <a:solidFill>
                  <a:schemeClr val="accent5"/>
                </a:solidFill>
                <a:cs typeface="Calibri"/>
              </a:rPr>
              <a:t>0</a:t>
            </a:r>
            <a:r>
              <a:rPr spc="-15" dirty="0">
                <a:solidFill>
                  <a:schemeClr val="accent5"/>
                </a:solidFill>
                <a:cs typeface="Calibri"/>
              </a:rPr>
              <a:t>09</a:t>
            </a:r>
            <a:endParaRPr dirty="0">
              <a:solidFill>
                <a:schemeClr val="accent5"/>
              </a:solidFill>
              <a:cs typeface="Calibri"/>
            </a:endParaRPr>
          </a:p>
          <a:p>
            <a:pPr marL="241300" indent="-228600">
              <a:spcBef>
                <a:spcPts val="180"/>
              </a:spcBef>
              <a:buClr>
                <a:srgbClr val="2D75B6"/>
              </a:buClr>
              <a:buFont typeface="Arial"/>
              <a:buChar char="•"/>
              <a:tabLst>
                <a:tab pos="241300" algn="l"/>
              </a:tabLst>
              <a:defRPr/>
            </a:pPr>
            <a:r>
              <a:rPr spc="-15" dirty="0">
                <a:solidFill>
                  <a:schemeClr val="accent5"/>
                </a:solidFill>
                <a:cs typeface="Calibri"/>
              </a:rPr>
              <a:t>AAP</a:t>
            </a:r>
            <a:r>
              <a:rPr spc="-20" dirty="0">
                <a:solidFill>
                  <a:schemeClr val="accent5"/>
                </a:solidFill>
                <a:cs typeface="Calibri"/>
              </a:rPr>
              <a:t> </a:t>
            </a:r>
            <a:r>
              <a:rPr dirty="0">
                <a:solidFill>
                  <a:schemeClr val="accent5"/>
                </a:solidFill>
                <a:cs typeface="Calibri"/>
              </a:rPr>
              <a:t>– </a:t>
            </a:r>
            <a:r>
              <a:rPr spc="-20" dirty="0">
                <a:solidFill>
                  <a:schemeClr val="accent5"/>
                </a:solidFill>
                <a:cs typeface="Calibri"/>
              </a:rPr>
              <a:t>C</a:t>
            </a:r>
            <a:r>
              <a:rPr spc="-25" dirty="0">
                <a:solidFill>
                  <a:schemeClr val="accent5"/>
                </a:solidFill>
                <a:cs typeface="Calibri"/>
              </a:rPr>
              <a:t>OP</a:t>
            </a:r>
            <a:r>
              <a:rPr spc="-5" dirty="0">
                <a:solidFill>
                  <a:schemeClr val="accent5"/>
                </a:solidFill>
                <a:cs typeface="Calibri"/>
              </a:rPr>
              <a:t>EM</a:t>
            </a:r>
            <a:endParaRPr dirty="0">
              <a:solidFill>
                <a:schemeClr val="accent5"/>
              </a:solidFill>
              <a:cs typeface="Calibri"/>
            </a:endParaRPr>
          </a:p>
          <a:p>
            <a:pPr marL="241300" indent="-228600">
              <a:spcBef>
                <a:spcPts val="215"/>
              </a:spcBef>
              <a:buClr>
                <a:srgbClr val="2D75B6"/>
              </a:buClr>
              <a:buFont typeface="Arial"/>
              <a:buChar char="•"/>
              <a:tabLst>
                <a:tab pos="241300" algn="l"/>
              </a:tabLst>
              <a:defRPr/>
            </a:pPr>
            <a:r>
              <a:rPr spc="-25" dirty="0">
                <a:solidFill>
                  <a:schemeClr val="accent5"/>
                </a:solidFill>
                <a:cs typeface="Calibri"/>
              </a:rPr>
              <a:t>A</a:t>
            </a:r>
            <a:r>
              <a:rPr spc="-5" dirty="0">
                <a:solidFill>
                  <a:schemeClr val="accent5"/>
                </a:solidFill>
                <a:cs typeface="Calibri"/>
              </a:rPr>
              <a:t>C</a:t>
            </a:r>
            <a:r>
              <a:rPr spc="5" dirty="0">
                <a:solidFill>
                  <a:schemeClr val="accent5"/>
                </a:solidFill>
                <a:cs typeface="Calibri"/>
              </a:rPr>
              <a:t>E</a:t>
            </a:r>
            <a:r>
              <a:rPr spc="-15" dirty="0">
                <a:solidFill>
                  <a:schemeClr val="accent5"/>
                </a:solidFill>
                <a:cs typeface="Calibri"/>
              </a:rPr>
              <a:t>P</a:t>
            </a:r>
            <a:r>
              <a:rPr spc="-30" dirty="0">
                <a:solidFill>
                  <a:schemeClr val="accent5"/>
                </a:solidFill>
                <a:cs typeface="Calibri"/>
              </a:rPr>
              <a:t> </a:t>
            </a:r>
            <a:r>
              <a:rPr dirty="0">
                <a:solidFill>
                  <a:schemeClr val="accent5"/>
                </a:solidFill>
                <a:cs typeface="Calibri"/>
              </a:rPr>
              <a:t>– </a:t>
            </a:r>
            <a:r>
              <a:rPr spc="-70" dirty="0">
                <a:solidFill>
                  <a:schemeClr val="accent5"/>
                </a:solidFill>
                <a:cs typeface="Calibri"/>
              </a:rPr>
              <a:t>P</a:t>
            </a:r>
            <a:r>
              <a:rPr dirty="0">
                <a:solidFill>
                  <a:schemeClr val="accent5"/>
                </a:solidFill>
                <a:cs typeface="Calibri"/>
              </a:rPr>
              <a:t>edi</a:t>
            </a:r>
            <a:r>
              <a:rPr spc="-20" dirty="0">
                <a:solidFill>
                  <a:schemeClr val="accent5"/>
                </a:solidFill>
                <a:cs typeface="Calibri"/>
              </a:rPr>
              <a:t>a</a:t>
            </a:r>
            <a:r>
              <a:rPr spc="-10" dirty="0">
                <a:solidFill>
                  <a:schemeClr val="accent5"/>
                </a:solidFill>
                <a:cs typeface="Calibri"/>
              </a:rPr>
              <a:t>tric </a:t>
            </a:r>
            <a:r>
              <a:rPr spc="-5" dirty="0">
                <a:solidFill>
                  <a:schemeClr val="accent5"/>
                </a:solidFill>
                <a:cs typeface="Calibri"/>
              </a:rPr>
              <a:t>Commi</a:t>
            </a:r>
            <a:r>
              <a:rPr spc="-30" dirty="0">
                <a:solidFill>
                  <a:schemeClr val="accent5"/>
                </a:solidFill>
                <a:cs typeface="Calibri"/>
              </a:rPr>
              <a:t>t</a:t>
            </a:r>
            <a:r>
              <a:rPr spc="-35" dirty="0">
                <a:solidFill>
                  <a:schemeClr val="accent5"/>
                </a:solidFill>
                <a:cs typeface="Calibri"/>
              </a:rPr>
              <a:t>t</a:t>
            </a:r>
            <a:r>
              <a:rPr spc="-15" dirty="0">
                <a:solidFill>
                  <a:schemeClr val="accent5"/>
                </a:solidFill>
                <a:cs typeface="Calibri"/>
              </a:rPr>
              <a:t>ee</a:t>
            </a:r>
            <a:endParaRPr dirty="0">
              <a:solidFill>
                <a:schemeClr val="accent5"/>
              </a:solidFill>
              <a:cs typeface="Calibri"/>
            </a:endParaRPr>
          </a:p>
          <a:p>
            <a:pPr marL="241300" indent="-228600">
              <a:spcBef>
                <a:spcPts val="200"/>
              </a:spcBef>
              <a:buClr>
                <a:srgbClr val="2D75B6"/>
              </a:buClr>
              <a:buFont typeface="Arial"/>
              <a:buChar char="•"/>
              <a:tabLst>
                <a:tab pos="241300" algn="l"/>
              </a:tabLst>
              <a:defRPr/>
            </a:pPr>
            <a:r>
              <a:rPr spc="-20" dirty="0">
                <a:solidFill>
                  <a:schemeClr val="accent5"/>
                </a:solidFill>
                <a:cs typeface="Calibri"/>
              </a:rPr>
              <a:t>EN</a:t>
            </a:r>
            <a:r>
              <a:rPr spc="-15" dirty="0">
                <a:solidFill>
                  <a:schemeClr val="accent5"/>
                </a:solidFill>
                <a:cs typeface="Calibri"/>
              </a:rPr>
              <a:t>A</a:t>
            </a:r>
            <a:r>
              <a:rPr spc="-10" dirty="0">
                <a:solidFill>
                  <a:schemeClr val="accent5"/>
                </a:solidFill>
                <a:cs typeface="Calibri"/>
              </a:rPr>
              <a:t> </a:t>
            </a:r>
            <a:r>
              <a:rPr dirty="0">
                <a:solidFill>
                  <a:schemeClr val="accent5"/>
                </a:solidFill>
                <a:cs typeface="Calibri"/>
              </a:rPr>
              <a:t>– </a:t>
            </a:r>
            <a:r>
              <a:rPr spc="-70" dirty="0">
                <a:solidFill>
                  <a:schemeClr val="accent5"/>
                </a:solidFill>
                <a:cs typeface="Calibri"/>
              </a:rPr>
              <a:t>P</a:t>
            </a:r>
            <a:r>
              <a:rPr dirty="0">
                <a:solidFill>
                  <a:schemeClr val="accent5"/>
                </a:solidFill>
                <a:cs typeface="Calibri"/>
              </a:rPr>
              <a:t>edi</a:t>
            </a:r>
            <a:r>
              <a:rPr spc="-20" dirty="0">
                <a:solidFill>
                  <a:schemeClr val="accent5"/>
                </a:solidFill>
                <a:cs typeface="Calibri"/>
              </a:rPr>
              <a:t>a</a:t>
            </a:r>
            <a:r>
              <a:rPr spc="-10" dirty="0">
                <a:solidFill>
                  <a:schemeClr val="accent5"/>
                </a:solidFill>
                <a:cs typeface="Calibri"/>
              </a:rPr>
              <a:t>tric </a:t>
            </a:r>
            <a:r>
              <a:rPr spc="-5" dirty="0">
                <a:solidFill>
                  <a:schemeClr val="accent5"/>
                </a:solidFill>
                <a:cs typeface="Calibri"/>
              </a:rPr>
              <a:t>Commi</a:t>
            </a:r>
            <a:r>
              <a:rPr spc="-30" dirty="0">
                <a:solidFill>
                  <a:schemeClr val="accent5"/>
                </a:solidFill>
                <a:cs typeface="Calibri"/>
              </a:rPr>
              <a:t>t</a:t>
            </a:r>
            <a:r>
              <a:rPr spc="-35" dirty="0">
                <a:solidFill>
                  <a:schemeClr val="accent5"/>
                </a:solidFill>
                <a:cs typeface="Calibri"/>
              </a:rPr>
              <a:t>t</a:t>
            </a:r>
            <a:r>
              <a:rPr spc="-15" dirty="0">
                <a:solidFill>
                  <a:schemeClr val="accent5"/>
                </a:solidFill>
                <a:cs typeface="Calibri"/>
              </a:rPr>
              <a:t>ee</a:t>
            </a:r>
            <a:endParaRPr dirty="0">
              <a:solidFill>
                <a:schemeClr val="accent5"/>
              </a:solidFill>
              <a:cs typeface="Calibri"/>
            </a:endParaRPr>
          </a:p>
          <a:p>
            <a:pPr marL="241300" marR="442595" indent="-228600">
              <a:lnSpc>
                <a:spcPct val="90000"/>
              </a:lnSpc>
              <a:spcBef>
                <a:spcPts val="505"/>
              </a:spcBef>
              <a:buClr>
                <a:srgbClr val="2D75B6"/>
              </a:buClr>
              <a:buFont typeface="Arial"/>
              <a:buChar char="•"/>
              <a:tabLst>
                <a:tab pos="241300" algn="l"/>
              </a:tabLst>
              <a:defRPr/>
            </a:pPr>
            <a:r>
              <a:rPr spc="-5" dirty="0">
                <a:solidFill>
                  <a:schemeClr val="accent5"/>
                </a:solidFill>
                <a:cs typeface="Calibri"/>
              </a:rPr>
              <a:t>Endo</a:t>
            </a:r>
            <a:r>
              <a:rPr spc="-40" dirty="0">
                <a:solidFill>
                  <a:schemeClr val="accent5"/>
                </a:solidFill>
                <a:cs typeface="Calibri"/>
              </a:rPr>
              <a:t>r</a:t>
            </a:r>
            <a:r>
              <a:rPr spc="-5" dirty="0">
                <a:solidFill>
                  <a:schemeClr val="accent5"/>
                </a:solidFill>
                <a:cs typeface="Calibri"/>
              </a:rPr>
              <a:t>se</a:t>
            </a:r>
            <a:r>
              <a:rPr dirty="0">
                <a:solidFill>
                  <a:schemeClr val="accent5"/>
                </a:solidFill>
                <a:cs typeface="Calibri"/>
              </a:rPr>
              <a:t>d </a:t>
            </a:r>
            <a:r>
              <a:rPr spc="-20" dirty="0">
                <a:solidFill>
                  <a:schemeClr val="accent5"/>
                </a:solidFill>
                <a:cs typeface="Calibri"/>
              </a:rPr>
              <a:t>b</a:t>
            </a:r>
            <a:r>
              <a:rPr dirty="0">
                <a:solidFill>
                  <a:schemeClr val="accent5"/>
                </a:solidFill>
                <a:cs typeface="Calibri"/>
              </a:rPr>
              <a:t>y 22</a:t>
            </a:r>
            <a:r>
              <a:rPr spc="-15" dirty="0">
                <a:solidFill>
                  <a:schemeClr val="accent5"/>
                </a:solidFill>
                <a:cs typeface="Calibri"/>
              </a:rPr>
              <a:t> </a:t>
            </a:r>
            <a:r>
              <a:rPr spc="-5" dirty="0">
                <a:solidFill>
                  <a:schemeClr val="accent5"/>
                </a:solidFill>
                <a:cs typeface="Calibri"/>
              </a:rPr>
              <a:t>n</a:t>
            </a:r>
            <a:r>
              <a:rPr spc="-30" dirty="0">
                <a:solidFill>
                  <a:schemeClr val="accent5"/>
                </a:solidFill>
                <a:cs typeface="Calibri"/>
              </a:rPr>
              <a:t>a</a:t>
            </a:r>
            <a:r>
              <a:rPr dirty="0">
                <a:solidFill>
                  <a:schemeClr val="accent5"/>
                </a:solidFill>
                <a:cs typeface="Calibri"/>
              </a:rPr>
              <a:t>ti</a:t>
            </a:r>
            <a:r>
              <a:rPr spc="-10" dirty="0">
                <a:solidFill>
                  <a:schemeClr val="accent5"/>
                </a:solidFill>
                <a:cs typeface="Calibri"/>
              </a:rPr>
              <a:t>o</a:t>
            </a:r>
            <a:r>
              <a:rPr spc="-5" dirty="0">
                <a:solidFill>
                  <a:schemeClr val="accent5"/>
                </a:solidFill>
                <a:cs typeface="Calibri"/>
              </a:rPr>
              <a:t>nal </a:t>
            </a:r>
            <a:r>
              <a:rPr spc="-20" dirty="0">
                <a:solidFill>
                  <a:schemeClr val="accent5"/>
                </a:solidFill>
                <a:cs typeface="Calibri"/>
              </a:rPr>
              <a:t>o</a:t>
            </a:r>
            <a:r>
              <a:rPr spc="-50" dirty="0">
                <a:solidFill>
                  <a:schemeClr val="accent5"/>
                </a:solidFill>
                <a:cs typeface="Calibri"/>
              </a:rPr>
              <a:t>r</a:t>
            </a:r>
            <a:r>
              <a:rPr spc="-65" dirty="0">
                <a:solidFill>
                  <a:schemeClr val="accent5"/>
                </a:solidFill>
                <a:cs typeface="Calibri"/>
              </a:rPr>
              <a:t>g</a:t>
            </a:r>
            <a:r>
              <a:rPr dirty="0">
                <a:solidFill>
                  <a:schemeClr val="accent5"/>
                </a:solidFill>
                <a:cs typeface="Calibri"/>
              </a:rPr>
              <a:t>ani</a:t>
            </a:r>
            <a:r>
              <a:rPr spc="-35" dirty="0">
                <a:solidFill>
                  <a:schemeClr val="accent5"/>
                </a:solidFill>
                <a:cs typeface="Calibri"/>
              </a:rPr>
              <a:t>z</a:t>
            </a:r>
            <a:r>
              <a:rPr spc="-25" dirty="0">
                <a:solidFill>
                  <a:schemeClr val="accent5"/>
                </a:solidFill>
                <a:cs typeface="Calibri"/>
              </a:rPr>
              <a:t>a</a:t>
            </a:r>
            <a:r>
              <a:rPr dirty="0">
                <a:solidFill>
                  <a:schemeClr val="accent5"/>
                </a:solidFill>
                <a:cs typeface="Calibri"/>
              </a:rPr>
              <a:t>tion</a:t>
            </a:r>
            <a:r>
              <a:rPr spc="-10" dirty="0">
                <a:solidFill>
                  <a:schemeClr val="accent5"/>
                </a:solidFill>
                <a:cs typeface="Calibri"/>
              </a:rPr>
              <a:t>s,</a:t>
            </a:r>
            <a:r>
              <a:rPr dirty="0">
                <a:solidFill>
                  <a:schemeClr val="accent5"/>
                </a:solidFill>
                <a:cs typeface="Calibri"/>
              </a:rPr>
              <a:t> including</a:t>
            </a:r>
            <a:r>
              <a:rPr spc="-35" dirty="0">
                <a:solidFill>
                  <a:schemeClr val="accent5"/>
                </a:solidFill>
                <a:cs typeface="Calibri"/>
              </a:rPr>
              <a:t> </a:t>
            </a:r>
            <a:r>
              <a:rPr spc="-5" dirty="0">
                <a:solidFill>
                  <a:schemeClr val="accent5"/>
                </a:solidFill>
                <a:cs typeface="Calibri"/>
              </a:rPr>
              <a:t>The </a:t>
            </a:r>
            <a:r>
              <a:rPr dirty="0">
                <a:solidFill>
                  <a:schemeClr val="accent5"/>
                </a:solidFill>
                <a:cs typeface="Calibri"/>
              </a:rPr>
              <a:t>Joi</a:t>
            </a:r>
            <a:r>
              <a:rPr spc="-30" dirty="0">
                <a:solidFill>
                  <a:schemeClr val="accent5"/>
                </a:solidFill>
                <a:cs typeface="Calibri"/>
              </a:rPr>
              <a:t>n</a:t>
            </a:r>
            <a:r>
              <a:rPr spc="-10" dirty="0">
                <a:solidFill>
                  <a:schemeClr val="accent5"/>
                </a:solidFill>
                <a:cs typeface="Calibri"/>
              </a:rPr>
              <a:t>t</a:t>
            </a:r>
            <a:r>
              <a:rPr spc="-15" dirty="0">
                <a:solidFill>
                  <a:schemeClr val="accent5"/>
                </a:solidFill>
                <a:cs typeface="Calibri"/>
              </a:rPr>
              <a:t> </a:t>
            </a:r>
            <a:r>
              <a:rPr spc="-5" dirty="0">
                <a:solidFill>
                  <a:schemeClr val="accent5"/>
                </a:solidFill>
                <a:cs typeface="Calibri"/>
              </a:rPr>
              <a:t>Commission</a:t>
            </a:r>
            <a:endParaRPr dirty="0">
              <a:solidFill>
                <a:schemeClr val="accent5"/>
              </a:solidFill>
              <a:cs typeface="Calibri"/>
            </a:endParaRPr>
          </a:p>
        </p:txBody>
      </p:sp>
      <p:sp>
        <p:nvSpPr>
          <p:cNvPr id="4" name="object 4"/>
          <p:cNvSpPr txBox="1"/>
          <p:nvPr/>
        </p:nvSpPr>
        <p:spPr>
          <a:xfrm>
            <a:off x="5671704" y="1909156"/>
            <a:ext cx="6520296" cy="4903907"/>
          </a:xfrm>
          <a:prstGeom prst="rect">
            <a:avLst/>
          </a:prstGeom>
        </p:spPr>
        <p:txBody>
          <a:bodyPr vert="horz" wrap="square" lIns="0" tIns="0" rIns="0" bIns="0" rtlCol="0">
            <a:spAutoFit/>
          </a:bodyPr>
          <a:lstStyle/>
          <a:p>
            <a:pPr marL="241300" indent="-228600">
              <a:buClr>
                <a:srgbClr val="2D75B6"/>
              </a:buClr>
              <a:buFont typeface="Arial"/>
              <a:buChar char="•"/>
              <a:tabLst>
                <a:tab pos="241300" algn="l"/>
              </a:tabLst>
              <a:defRPr/>
            </a:pPr>
            <a:r>
              <a:rPr dirty="0">
                <a:solidFill>
                  <a:srgbClr val="2D75B6"/>
                </a:solidFill>
                <a:cs typeface="Calibri"/>
              </a:rPr>
              <a:t>Guidel</a:t>
            </a:r>
            <a:r>
              <a:rPr spc="-10" dirty="0">
                <a:solidFill>
                  <a:srgbClr val="2D75B6"/>
                </a:solidFill>
                <a:cs typeface="Calibri"/>
              </a:rPr>
              <a:t>i</a:t>
            </a:r>
            <a:r>
              <a:rPr spc="-5" dirty="0">
                <a:solidFill>
                  <a:srgbClr val="2D75B6"/>
                </a:solidFill>
                <a:cs typeface="Calibri"/>
              </a:rPr>
              <a:t>ne</a:t>
            </a:r>
            <a:r>
              <a:rPr dirty="0">
                <a:solidFill>
                  <a:srgbClr val="2D75B6"/>
                </a:solidFill>
                <a:cs typeface="Calibri"/>
              </a:rPr>
              <a:t>s</a:t>
            </a:r>
            <a:r>
              <a:rPr spc="15" dirty="0">
                <a:solidFill>
                  <a:srgbClr val="2D75B6"/>
                </a:solidFill>
                <a:cs typeface="Calibri"/>
              </a:rPr>
              <a:t> </a:t>
            </a:r>
            <a:r>
              <a:rPr spc="-35" dirty="0">
                <a:solidFill>
                  <a:srgbClr val="2D75B6"/>
                </a:solidFill>
                <a:cs typeface="Calibri"/>
              </a:rPr>
              <a:t>f</a:t>
            </a:r>
            <a:r>
              <a:rPr spc="-5" dirty="0">
                <a:solidFill>
                  <a:srgbClr val="2D75B6"/>
                </a:solidFill>
                <a:cs typeface="Calibri"/>
              </a:rPr>
              <a:t>o</a:t>
            </a:r>
            <a:r>
              <a:rPr dirty="0">
                <a:solidFill>
                  <a:srgbClr val="2D75B6"/>
                </a:solidFill>
                <a:cs typeface="Calibri"/>
              </a:rPr>
              <a:t>r</a:t>
            </a:r>
            <a:r>
              <a:rPr spc="-10" dirty="0">
                <a:solidFill>
                  <a:srgbClr val="2D75B6"/>
                </a:solidFill>
                <a:cs typeface="Calibri"/>
              </a:rPr>
              <a:t> </a:t>
            </a:r>
            <a:r>
              <a:rPr dirty="0">
                <a:solidFill>
                  <a:srgbClr val="2D75B6"/>
                </a:solidFill>
                <a:cs typeface="Calibri"/>
              </a:rPr>
              <a:t>the</a:t>
            </a:r>
            <a:r>
              <a:rPr spc="10" dirty="0">
                <a:solidFill>
                  <a:srgbClr val="2D75B6"/>
                </a:solidFill>
                <a:cs typeface="Calibri"/>
              </a:rPr>
              <a:t> </a:t>
            </a:r>
            <a:r>
              <a:rPr dirty="0">
                <a:solidFill>
                  <a:srgbClr val="2D75B6"/>
                </a:solidFill>
                <a:cs typeface="Calibri"/>
              </a:rPr>
              <a:t>Admin</a:t>
            </a:r>
            <a:r>
              <a:rPr spc="-10" dirty="0">
                <a:solidFill>
                  <a:srgbClr val="2D75B6"/>
                </a:solidFill>
                <a:cs typeface="Calibri"/>
              </a:rPr>
              <a:t>i</a:t>
            </a:r>
            <a:r>
              <a:rPr spc="-25" dirty="0">
                <a:solidFill>
                  <a:srgbClr val="2D75B6"/>
                </a:solidFill>
                <a:cs typeface="Calibri"/>
              </a:rPr>
              <a:t>s</a:t>
            </a:r>
            <a:r>
              <a:rPr dirty="0">
                <a:solidFill>
                  <a:srgbClr val="2D75B6"/>
                </a:solidFill>
                <a:cs typeface="Calibri"/>
              </a:rPr>
              <a:t>t</a:t>
            </a:r>
            <a:r>
              <a:rPr spc="-45" dirty="0">
                <a:solidFill>
                  <a:srgbClr val="2D75B6"/>
                </a:solidFill>
                <a:cs typeface="Calibri"/>
              </a:rPr>
              <a:t>r</a:t>
            </a:r>
            <a:r>
              <a:rPr spc="-15" dirty="0">
                <a:solidFill>
                  <a:srgbClr val="2D75B6"/>
                </a:solidFill>
                <a:cs typeface="Calibri"/>
              </a:rPr>
              <a:t>a</a:t>
            </a:r>
            <a:r>
              <a:rPr dirty="0">
                <a:solidFill>
                  <a:srgbClr val="2D75B6"/>
                </a:solidFill>
                <a:cs typeface="Calibri"/>
              </a:rPr>
              <a:t>t</a:t>
            </a:r>
            <a:r>
              <a:rPr spc="-10" dirty="0">
                <a:solidFill>
                  <a:srgbClr val="2D75B6"/>
                </a:solidFill>
                <a:cs typeface="Calibri"/>
              </a:rPr>
              <a:t>i</a:t>
            </a:r>
            <a:r>
              <a:rPr spc="-5" dirty="0">
                <a:solidFill>
                  <a:srgbClr val="2D75B6"/>
                </a:solidFill>
                <a:cs typeface="Calibri"/>
              </a:rPr>
              <a:t>o</a:t>
            </a:r>
            <a:r>
              <a:rPr dirty="0">
                <a:solidFill>
                  <a:srgbClr val="2D75B6"/>
                </a:solidFill>
                <a:cs typeface="Calibri"/>
              </a:rPr>
              <a:t>n</a:t>
            </a:r>
            <a:r>
              <a:rPr spc="10" dirty="0">
                <a:solidFill>
                  <a:srgbClr val="2D75B6"/>
                </a:solidFill>
                <a:cs typeface="Calibri"/>
              </a:rPr>
              <a:t> </a:t>
            </a:r>
            <a:r>
              <a:rPr dirty="0">
                <a:solidFill>
                  <a:srgbClr val="2D75B6"/>
                </a:solidFill>
                <a:cs typeface="Calibri"/>
              </a:rPr>
              <a:t>and</a:t>
            </a:r>
            <a:r>
              <a:rPr spc="-5" dirty="0">
                <a:solidFill>
                  <a:srgbClr val="2D75B6"/>
                </a:solidFill>
                <a:cs typeface="Calibri"/>
              </a:rPr>
              <a:t> Coo</a:t>
            </a:r>
            <a:r>
              <a:rPr spc="-30" dirty="0">
                <a:solidFill>
                  <a:srgbClr val="2D75B6"/>
                </a:solidFill>
                <a:cs typeface="Calibri"/>
              </a:rPr>
              <a:t>r</a:t>
            </a:r>
            <a:r>
              <a:rPr spc="-5" dirty="0">
                <a:solidFill>
                  <a:srgbClr val="2D75B6"/>
                </a:solidFill>
                <a:cs typeface="Calibri"/>
              </a:rPr>
              <a:t>din</a:t>
            </a:r>
            <a:r>
              <a:rPr spc="-15" dirty="0">
                <a:solidFill>
                  <a:srgbClr val="2D75B6"/>
                </a:solidFill>
                <a:cs typeface="Calibri"/>
              </a:rPr>
              <a:t>a</a:t>
            </a:r>
            <a:r>
              <a:rPr dirty="0">
                <a:solidFill>
                  <a:srgbClr val="2D75B6"/>
                </a:solidFill>
                <a:cs typeface="Calibri"/>
              </a:rPr>
              <a:t>t</a:t>
            </a:r>
            <a:r>
              <a:rPr spc="-10" dirty="0">
                <a:solidFill>
                  <a:srgbClr val="2D75B6"/>
                </a:solidFill>
                <a:cs typeface="Calibri"/>
              </a:rPr>
              <a:t>i</a:t>
            </a:r>
            <a:r>
              <a:rPr spc="-5" dirty="0">
                <a:solidFill>
                  <a:srgbClr val="2D75B6"/>
                </a:solidFill>
                <a:cs typeface="Calibri"/>
              </a:rPr>
              <a:t>on</a:t>
            </a:r>
            <a:endParaRPr dirty="0">
              <a:solidFill>
                <a:prstClr val="black"/>
              </a:solidFill>
              <a:cs typeface="Calibri"/>
            </a:endParaRPr>
          </a:p>
          <a:p>
            <a:pPr marL="241300">
              <a:defRPr/>
            </a:pPr>
            <a:r>
              <a:rPr spc="-5" dirty="0">
                <a:solidFill>
                  <a:srgbClr val="2D75B6"/>
                </a:solidFill>
                <a:cs typeface="Calibri"/>
              </a:rPr>
              <a:t>o</a:t>
            </a:r>
            <a:r>
              <a:rPr dirty="0">
                <a:solidFill>
                  <a:srgbClr val="2D75B6"/>
                </a:solidFill>
                <a:cs typeface="Calibri"/>
              </a:rPr>
              <a:t>f </a:t>
            </a:r>
            <a:r>
              <a:rPr spc="-10" dirty="0">
                <a:solidFill>
                  <a:srgbClr val="2D75B6"/>
                </a:solidFill>
                <a:cs typeface="Calibri"/>
              </a:rPr>
              <a:t>the</a:t>
            </a:r>
            <a:r>
              <a:rPr spc="15" dirty="0">
                <a:solidFill>
                  <a:srgbClr val="2D75B6"/>
                </a:solidFill>
                <a:cs typeface="Calibri"/>
              </a:rPr>
              <a:t> </a:t>
            </a:r>
            <a:r>
              <a:rPr spc="-5" dirty="0">
                <a:solidFill>
                  <a:srgbClr val="2D75B6"/>
                </a:solidFill>
                <a:cs typeface="Calibri"/>
              </a:rPr>
              <a:t>E</a:t>
            </a:r>
            <a:r>
              <a:rPr dirty="0">
                <a:solidFill>
                  <a:srgbClr val="2D75B6"/>
                </a:solidFill>
                <a:cs typeface="Calibri"/>
              </a:rPr>
              <a:t>D</a:t>
            </a:r>
            <a:r>
              <a:rPr spc="5" dirty="0">
                <a:solidFill>
                  <a:srgbClr val="2D75B6"/>
                </a:solidFill>
                <a:cs typeface="Calibri"/>
              </a:rPr>
              <a:t> </a:t>
            </a:r>
            <a:r>
              <a:rPr spc="-35" dirty="0">
                <a:solidFill>
                  <a:srgbClr val="2D75B6"/>
                </a:solidFill>
                <a:cs typeface="Calibri"/>
              </a:rPr>
              <a:t>f</a:t>
            </a:r>
            <a:r>
              <a:rPr spc="-15" dirty="0">
                <a:solidFill>
                  <a:srgbClr val="2D75B6"/>
                </a:solidFill>
                <a:cs typeface="Calibri"/>
              </a:rPr>
              <a:t>o</a:t>
            </a:r>
            <a:r>
              <a:rPr spc="-10" dirty="0">
                <a:solidFill>
                  <a:srgbClr val="2D75B6"/>
                </a:solidFill>
                <a:cs typeface="Calibri"/>
              </a:rPr>
              <a:t>r</a:t>
            </a:r>
            <a:r>
              <a:rPr dirty="0">
                <a:solidFill>
                  <a:srgbClr val="2D75B6"/>
                </a:solidFill>
                <a:cs typeface="Calibri"/>
              </a:rPr>
              <a:t> </a:t>
            </a:r>
            <a:r>
              <a:rPr spc="-20" dirty="0">
                <a:solidFill>
                  <a:srgbClr val="2D75B6"/>
                </a:solidFill>
                <a:cs typeface="Calibri"/>
              </a:rPr>
              <a:t>t</a:t>
            </a:r>
            <a:r>
              <a:rPr spc="-15" dirty="0">
                <a:solidFill>
                  <a:srgbClr val="2D75B6"/>
                </a:solidFill>
                <a:cs typeface="Calibri"/>
              </a:rPr>
              <a:t>h</a:t>
            </a:r>
            <a:r>
              <a:rPr spc="-10" dirty="0">
                <a:solidFill>
                  <a:srgbClr val="2D75B6"/>
                </a:solidFill>
                <a:cs typeface="Calibri"/>
              </a:rPr>
              <a:t>e</a:t>
            </a:r>
            <a:r>
              <a:rPr spc="15" dirty="0">
                <a:solidFill>
                  <a:srgbClr val="2D75B6"/>
                </a:solidFill>
                <a:cs typeface="Calibri"/>
              </a:rPr>
              <a:t> </a:t>
            </a:r>
            <a:r>
              <a:rPr spc="-15" dirty="0">
                <a:solidFill>
                  <a:srgbClr val="2D75B6"/>
                </a:solidFill>
                <a:cs typeface="Calibri"/>
              </a:rPr>
              <a:t>Ca</a:t>
            </a:r>
            <a:r>
              <a:rPr spc="-35" dirty="0">
                <a:solidFill>
                  <a:srgbClr val="2D75B6"/>
                </a:solidFill>
                <a:cs typeface="Calibri"/>
              </a:rPr>
              <a:t>r</a:t>
            </a:r>
            <a:r>
              <a:rPr spc="-10" dirty="0">
                <a:solidFill>
                  <a:srgbClr val="2D75B6"/>
                </a:solidFill>
                <a:cs typeface="Calibri"/>
              </a:rPr>
              <a:t>e</a:t>
            </a:r>
            <a:r>
              <a:rPr dirty="0">
                <a:solidFill>
                  <a:srgbClr val="2D75B6"/>
                </a:solidFill>
                <a:cs typeface="Calibri"/>
              </a:rPr>
              <a:t> </a:t>
            </a:r>
            <a:r>
              <a:rPr spc="-5" dirty="0">
                <a:solidFill>
                  <a:srgbClr val="2D75B6"/>
                </a:solidFill>
                <a:cs typeface="Calibri"/>
              </a:rPr>
              <a:t>o</a:t>
            </a:r>
            <a:r>
              <a:rPr dirty="0">
                <a:solidFill>
                  <a:srgbClr val="2D75B6"/>
                </a:solidFill>
                <a:cs typeface="Calibri"/>
              </a:rPr>
              <a:t>f</a:t>
            </a:r>
            <a:r>
              <a:rPr spc="15" dirty="0">
                <a:solidFill>
                  <a:srgbClr val="2D75B6"/>
                </a:solidFill>
                <a:cs typeface="Calibri"/>
              </a:rPr>
              <a:t> </a:t>
            </a:r>
            <a:r>
              <a:rPr spc="-5" dirty="0">
                <a:solidFill>
                  <a:srgbClr val="2D75B6"/>
                </a:solidFill>
                <a:cs typeface="Calibri"/>
              </a:rPr>
              <a:t>Chi</a:t>
            </a:r>
            <a:r>
              <a:rPr spc="-10" dirty="0">
                <a:solidFill>
                  <a:srgbClr val="2D75B6"/>
                </a:solidFill>
                <a:cs typeface="Calibri"/>
              </a:rPr>
              <a:t>l</a:t>
            </a:r>
            <a:r>
              <a:rPr spc="-5" dirty="0">
                <a:solidFill>
                  <a:srgbClr val="2D75B6"/>
                </a:solidFill>
                <a:cs typeface="Calibri"/>
              </a:rPr>
              <a:t>d</a:t>
            </a:r>
            <a:r>
              <a:rPr spc="-25" dirty="0">
                <a:solidFill>
                  <a:srgbClr val="2D75B6"/>
                </a:solidFill>
                <a:cs typeface="Calibri"/>
              </a:rPr>
              <a:t>r</a:t>
            </a:r>
            <a:r>
              <a:rPr spc="-10" dirty="0">
                <a:solidFill>
                  <a:srgbClr val="2D75B6"/>
                </a:solidFill>
                <a:cs typeface="Calibri"/>
              </a:rPr>
              <a:t>en</a:t>
            </a:r>
            <a:endParaRPr dirty="0">
              <a:solidFill>
                <a:prstClr val="black"/>
              </a:solidFill>
              <a:cs typeface="Calibri"/>
            </a:endParaRPr>
          </a:p>
          <a:p>
            <a:pPr marL="241300" marR="873125" indent="-228600">
              <a:spcBef>
                <a:spcPts val="1005"/>
              </a:spcBef>
              <a:buClr>
                <a:srgbClr val="2D75B6"/>
              </a:buClr>
              <a:buFont typeface="Arial"/>
              <a:buChar char="•"/>
              <a:tabLst>
                <a:tab pos="241300" algn="l"/>
              </a:tabLst>
              <a:defRPr/>
            </a:pPr>
            <a:r>
              <a:rPr spc="-20" dirty="0">
                <a:solidFill>
                  <a:srgbClr val="2D75B6"/>
                </a:solidFill>
                <a:cs typeface="Calibri"/>
              </a:rPr>
              <a:t>P</a:t>
            </a:r>
            <a:r>
              <a:rPr spc="-35" dirty="0">
                <a:solidFill>
                  <a:srgbClr val="2D75B6"/>
                </a:solidFill>
                <a:cs typeface="Calibri"/>
              </a:rPr>
              <a:t>h</a:t>
            </a:r>
            <a:r>
              <a:rPr spc="-25" dirty="0">
                <a:solidFill>
                  <a:srgbClr val="2D75B6"/>
                </a:solidFill>
                <a:cs typeface="Calibri"/>
              </a:rPr>
              <a:t>y</a:t>
            </a:r>
            <a:r>
              <a:rPr spc="-5" dirty="0">
                <a:solidFill>
                  <a:srgbClr val="2D75B6"/>
                </a:solidFill>
                <a:cs typeface="Calibri"/>
              </a:rPr>
              <a:t>si</a:t>
            </a:r>
            <a:r>
              <a:rPr spc="-10" dirty="0">
                <a:solidFill>
                  <a:srgbClr val="2D75B6"/>
                </a:solidFill>
                <a:cs typeface="Calibri"/>
              </a:rPr>
              <a:t>c</a:t>
            </a:r>
            <a:r>
              <a:rPr spc="-5" dirty="0">
                <a:solidFill>
                  <a:srgbClr val="2D75B6"/>
                </a:solidFill>
                <a:cs typeface="Calibri"/>
              </a:rPr>
              <a:t>i</a:t>
            </a:r>
            <a:r>
              <a:rPr dirty="0">
                <a:solidFill>
                  <a:srgbClr val="2D75B6"/>
                </a:solidFill>
                <a:cs typeface="Calibri"/>
              </a:rPr>
              <a:t>an</a:t>
            </a:r>
            <a:r>
              <a:rPr spc="5" dirty="0">
                <a:solidFill>
                  <a:srgbClr val="2D75B6"/>
                </a:solidFill>
                <a:cs typeface="Calibri"/>
              </a:rPr>
              <a:t>s</a:t>
            </a:r>
            <a:r>
              <a:rPr spc="-5" dirty="0">
                <a:solidFill>
                  <a:srgbClr val="2D75B6"/>
                </a:solidFill>
                <a:cs typeface="Calibri"/>
              </a:rPr>
              <a:t>,</a:t>
            </a:r>
            <a:r>
              <a:rPr spc="5" dirty="0">
                <a:solidFill>
                  <a:srgbClr val="2D75B6"/>
                </a:solidFill>
                <a:cs typeface="Calibri"/>
              </a:rPr>
              <a:t> </a:t>
            </a:r>
            <a:r>
              <a:rPr spc="-15" dirty="0">
                <a:solidFill>
                  <a:srgbClr val="2D75B6"/>
                </a:solidFill>
                <a:cs typeface="Calibri"/>
              </a:rPr>
              <a:t>Nu</a:t>
            </a:r>
            <a:r>
              <a:rPr spc="-50" dirty="0">
                <a:solidFill>
                  <a:srgbClr val="2D75B6"/>
                </a:solidFill>
                <a:cs typeface="Calibri"/>
              </a:rPr>
              <a:t>r</a:t>
            </a:r>
            <a:r>
              <a:rPr spc="-15" dirty="0">
                <a:solidFill>
                  <a:srgbClr val="2D75B6"/>
                </a:solidFill>
                <a:cs typeface="Calibri"/>
              </a:rPr>
              <a:t>s</a:t>
            </a:r>
            <a:r>
              <a:rPr spc="-5" dirty="0">
                <a:solidFill>
                  <a:srgbClr val="2D75B6"/>
                </a:solidFill>
                <a:cs typeface="Calibri"/>
              </a:rPr>
              <a:t>e</a:t>
            </a:r>
            <a:r>
              <a:rPr spc="-15" dirty="0">
                <a:solidFill>
                  <a:srgbClr val="2D75B6"/>
                </a:solidFill>
                <a:cs typeface="Calibri"/>
              </a:rPr>
              <a:t>s</a:t>
            </a:r>
            <a:r>
              <a:rPr spc="-5" dirty="0">
                <a:solidFill>
                  <a:srgbClr val="2D75B6"/>
                </a:solidFill>
                <a:cs typeface="Calibri"/>
              </a:rPr>
              <a:t>,</a:t>
            </a:r>
            <a:r>
              <a:rPr dirty="0">
                <a:solidFill>
                  <a:srgbClr val="2D75B6"/>
                </a:solidFill>
                <a:cs typeface="Calibri"/>
              </a:rPr>
              <a:t> and </a:t>
            </a:r>
            <a:r>
              <a:rPr spc="-5" dirty="0">
                <a:solidFill>
                  <a:srgbClr val="2D75B6"/>
                </a:solidFill>
                <a:cs typeface="Calibri"/>
              </a:rPr>
              <a:t>O</a:t>
            </a:r>
            <a:r>
              <a:rPr spc="-10" dirty="0">
                <a:solidFill>
                  <a:srgbClr val="2D75B6"/>
                </a:solidFill>
                <a:cs typeface="Calibri"/>
              </a:rPr>
              <a:t>t</a:t>
            </a:r>
            <a:r>
              <a:rPr spc="-15" dirty="0">
                <a:solidFill>
                  <a:srgbClr val="2D75B6"/>
                </a:solidFill>
                <a:cs typeface="Calibri"/>
              </a:rPr>
              <a:t>h</a:t>
            </a:r>
            <a:r>
              <a:rPr spc="-5" dirty="0">
                <a:solidFill>
                  <a:srgbClr val="2D75B6"/>
                </a:solidFill>
                <a:cs typeface="Calibri"/>
              </a:rPr>
              <a:t>e</a:t>
            </a:r>
            <a:r>
              <a:rPr spc="-10" dirty="0">
                <a:solidFill>
                  <a:srgbClr val="2D75B6"/>
                </a:solidFill>
                <a:cs typeface="Calibri"/>
              </a:rPr>
              <a:t>r</a:t>
            </a:r>
            <a:r>
              <a:rPr spc="5" dirty="0">
                <a:solidFill>
                  <a:srgbClr val="2D75B6"/>
                </a:solidFill>
                <a:cs typeface="Calibri"/>
              </a:rPr>
              <a:t> </a:t>
            </a:r>
            <a:r>
              <a:rPr spc="-10" dirty="0">
                <a:solidFill>
                  <a:srgbClr val="2D75B6"/>
                </a:solidFill>
                <a:cs typeface="Calibri"/>
              </a:rPr>
              <a:t>H</a:t>
            </a:r>
            <a:r>
              <a:rPr dirty="0">
                <a:solidFill>
                  <a:srgbClr val="2D75B6"/>
                </a:solidFill>
                <a:cs typeface="Calibri"/>
              </a:rPr>
              <a:t>ealth</a:t>
            </a:r>
            <a:r>
              <a:rPr spc="5" dirty="0">
                <a:solidFill>
                  <a:srgbClr val="2D75B6"/>
                </a:solidFill>
                <a:cs typeface="Calibri"/>
              </a:rPr>
              <a:t> </a:t>
            </a:r>
            <a:r>
              <a:rPr spc="-15" dirty="0">
                <a:solidFill>
                  <a:srgbClr val="2D75B6"/>
                </a:solidFill>
                <a:cs typeface="Calibri"/>
              </a:rPr>
              <a:t>Ca</a:t>
            </a:r>
            <a:r>
              <a:rPr spc="-35" dirty="0">
                <a:solidFill>
                  <a:srgbClr val="2D75B6"/>
                </a:solidFill>
                <a:cs typeface="Calibri"/>
              </a:rPr>
              <a:t>r</a:t>
            </a:r>
            <a:r>
              <a:rPr spc="-10" dirty="0">
                <a:solidFill>
                  <a:srgbClr val="2D75B6"/>
                </a:solidFill>
                <a:cs typeface="Calibri"/>
              </a:rPr>
              <a:t>e</a:t>
            </a:r>
            <a:r>
              <a:rPr spc="-5" dirty="0">
                <a:solidFill>
                  <a:srgbClr val="2D75B6"/>
                </a:solidFill>
                <a:cs typeface="Calibri"/>
              </a:rPr>
              <a:t> </a:t>
            </a:r>
            <a:r>
              <a:rPr spc="-20" dirty="0">
                <a:solidFill>
                  <a:srgbClr val="2D75B6"/>
                </a:solidFill>
                <a:cs typeface="Calibri"/>
              </a:rPr>
              <a:t>P</a:t>
            </a:r>
            <a:r>
              <a:rPr spc="-40" dirty="0">
                <a:solidFill>
                  <a:srgbClr val="2D75B6"/>
                </a:solidFill>
                <a:cs typeface="Calibri"/>
              </a:rPr>
              <a:t>r</a:t>
            </a:r>
            <a:r>
              <a:rPr spc="-15" dirty="0">
                <a:solidFill>
                  <a:srgbClr val="2D75B6"/>
                </a:solidFill>
                <a:cs typeface="Calibri"/>
              </a:rPr>
              <a:t>o</a:t>
            </a:r>
            <a:r>
              <a:rPr spc="-10" dirty="0">
                <a:solidFill>
                  <a:srgbClr val="2D75B6"/>
                </a:solidFill>
                <a:cs typeface="Calibri"/>
              </a:rPr>
              <a:t>vide</a:t>
            </a:r>
            <a:r>
              <a:rPr spc="-50" dirty="0">
                <a:solidFill>
                  <a:srgbClr val="2D75B6"/>
                </a:solidFill>
                <a:cs typeface="Calibri"/>
              </a:rPr>
              <a:t>r</a:t>
            </a:r>
            <a:r>
              <a:rPr dirty="0">
                <a:solidFill>
                  <a:srgbClr val="2D75B6"/>
                </a:solidFill>
                <a:cs typeface="Calibri"/>
              </a:rPr>
              <a:t>s</a:t>
            </a:r>
            <a:r>
              <a:rPr spc="15" dirty="0">
                <a:solidFill>
                  <a:srgbClr val="2D75B6"/>
                </a:solidFill>
                <a:cs typeface="Calibri"/>
              </a:rPr>
              <a:t> </a:t>
            </a:r>
            <a:r>
              <a:rPr dirty="0">
                <a:solidFill>
                  <a:srgbClr val="2D75B6"/>
                </a:solidFill>
                <a:cs typeface="Calibri"/>
              </a:rPr>
              <a:t>Who</a:t>
            </a:r>
            <a:r>
              <a:rPr spc="5" dirty="0">
                <a:solidFill>
                  <a:srgbClr val="2D75B6"/>
                </a:solidFill>
                <a:cs typeface="Calibri"/>
              </a:rPr>
              <a:t> </a:t>
            </a:r>
            <a:r>
              <a:rPr spc="-5" dirty="0">
                <a:solidFill>
                  <a:srgbClr val="2D75B6"/>
                </a:solidFill>
                <a:cs typeface="Calibri"/>
              </a:rPr>
              <a:t>S</a:t>
            </a:r>
            <a:r>
              <a:rPr spc="-30" dirty="0">
                <a:solidFill>
                  <a:srgbClr val="2D75B6"/>
                </a:solidFill>
                <a:cs typeface="Calibri"/>
              </a:rPr>
              <a:t>t</a:t>
            </a:r>
            <a:r>
              <a:rPr spc="-15" dirty="0">
                <a:solidFill>
                  <a:srgbClr val="2D75B6"/>
                </a:solidFill>
                <a:cs typeface="Calibri"/>
              </a:rPr>
              <a:t>a</a:t>
            </a:r>
            <a:r>
              <a:rPr spc="-10" dirty="0">
                <a:solidFill>
                  <a:srgbClr val="2D75B6"/>
                </a:solidFill>
                <a:cs typeface="Calibri"/>
              </a:rPr>
              <a:t>f</a:t>
            </a:r>
            <a:r>
              <a:rPr dirty="0">
                <a:solidFill>
                  <a:srgbClr val="2D75B6"/>
                </a:solidFill>
                <a:cs typeface="Calibri"/>
              </a:rPr>
              <a:t>f</a:t>
            </a:r>
            <a:r>
              <a:rPr spc="-10" dirty="0">
                <a:solidFill>
                  <a:srgbClr val="2D75B6"/>
                </a:solidFill>
                <a:cs typeface="Calibri"/>
              </a:rPr>
              <a:t> the</a:t>
            </a:r>
            <a:r>
              <a:rPr spc="10" dirty="0">
                <a:solidFill>
                  <a:srgbClr val="2D75B6"/>
                </a:solidFill>
                <a:cs typeface="Calibri"/>
              </a:rPr>
              <a:t> </a:t>
            </a:r>
            <a:r>
              <a:rPr spc="-5" dirty="0">
                <a:solidFill>
                  <a:srgbClr val="2D75B6"/>
                </a:solidFill>
                <a:cs typeface="Calibri"/>
              </a:rPr>
              <a:t>ED</a:t>
            </a:r>
            <a:endParaRPr dirty="0">
              <a:solidFill>
                <a:prstClr val="black"/>
              </a:solidFill>
              <a:cs typeface="Calibri"/>
            </a:endParaRPr>
          </a:p>
          <a:p>
            <a:pPr marL="241300" indent="-228600">
              <a:spcBef>
                <a:spcPts val="994"/>
              </a:spcBef>
              <a:buClr>
                <a:srgbClr val="2D75B6"/>
              </a:buClr>
              <a:buFont typeface="Arial"/>
              <a:buChar char="•"/>
              <a:tabLst>
                <a:tab pos="241300" algn="l"/>
              </a:tabLst>
              <a:defRPr/>
            </a:pPr>
            <a:r>
              <a:rPr dirty="0">
                <a:solidFill>
                  <a:srgbClr val="2D75B6"/>
                </a:solidFill>
                <a:cs typeface="Calibri"/>
              </a:rPr>
              <a:t>Gu</a:t>
            </a:r>
            <a:r>
              <a:rPr spc="-5" dirty="0">
                <a:solidFill>
                  <a:srgbClr val="2D75B6"/>
                </a:solidFill>
                <a:cs typeface="Calibri"/>
              </a:rPr>
              <a:t>i</a:t>
            </a:r>
            <a:r>
              <a:rPr spc="-15" dirty="0">
                <a:solidFill>
                  <a:srgbClr val="2D75B6"/>
                </a:solidFill>
                <a:cs typeface="Calibri"/>
              </a:rPr>
              <a:t>d</a:t>
            </a:r>
            <a:r>
              <a:rPr spc="-5" dirty="0">
                <a:solidFill>
                  <a:srgbClr val="2D75B6"/>
                </a:solidFill>
                <a:cs typeface="Calibri"/>
              </a:rPr>
              <a:t>eli</a:t>
            </a:r>
            <a:r>
              <a:rPr spc="-15" dirty="0">
                <a:solidFill>
                  <a:srgbClr val="2D75B6"/>
                </a:solidFill>
                <a:cs typeface="Calibri"/>
              </a:rPr>
              <a:t>n</a:t>
            </a:r>
            <a:r>
              <a:rPr spc="-5" dirty="0">
                <a:solidFill>
                  <a:srgbClr val="2D75B6"/>
                </a:solidFill>
                <a:cs typeface="Calibri"/>
              </a:rPr>
              <a:t>e</a:t>
            </a:r>
            <a:r>
              <a:rPr dirty="0">
                <a:solidFill>
                  <a:srgbClr val="2D75B6"/>
                </a:solidFill>
                <a:cs typeface="Calibri"/>
              </a:rPr>
              <a:t>s</a:t>
            </a:r>
            <a:r>
              <a:rPr spc="15" dirty="0">
                <a:solidFill>
                  <a:srgbClr val="2D75B6"/>
                </a:solidFill>
                <a:cs typeface="Calibri"/>
              </a:rPr>
              <a:t> </a:t>
            </a:r>
            <a:r>
              <a:rPr spc="-35" dirty="0">
                <a:solidFill>
                  <a:srgbClr val="2D75B6"/>
                </a:solidFill>
                <a:cs typeface="Calibri"/>
              </a:rPr>
              <a:t>f</a:t>
            </a:r>
            <a:r>
              <a:rPr spc="-15" dirty="0">
                <a:solidFill>
                  <a:srgbClr val="2D75B6"/>
                </a:solidFill>
                <a:cs typeface="Calibri"/>
              </a:rPr>
              <a:t>o</a:t>
            </a:r>
            <a:r>
              <a:rPr spc="-10" dirty="0">
                <a:solidFill>
                  <a:srgbClr val="2D75B6"/>
                </a:solidFill>
                <a:cs typeface="Calibri"/>
              </a:rPr>
              <a:t>r</a:t>
            </a:r>
            <a:r>
              <a:rPr dirty="0">
                <a:solidFill>
                  <a:srgbClr val="2D75B6"/>
                </a:solidFill>
                <a:cs typeface="Calibri"/>
              </a:rPr>
              <a:t> </a:t>
            </a:r>
            <a:r>
              <a:rPr spc="-10" dirty="0">
                <a:solidFill>
                  <a:srgbClr val="2D75B6"/>
                </a:solidFill>
                <a:cs typeface="Calibri"/>
              </a:rPr>
              <a:t>QI/</a:t>
            </a:r>
            <a:r>
              <a:rPr spc="-20" dirty="0">
                <a:solidFill>
                  <a:srgbClr val="2D75B6"/>
                </a:solidFill>
                <a:cs typeface="Calibri"/>
              </a:rPr>
              <a:t>P</a:t>
            </a:r>
            <a:r>
              <a:rPr spc="-5" dirty="0">
                <a:solidFill>
                  <a:srgbClr val="2D75B6"/>
                </a:solidFill>
                <a:cs typeface="Calibri"/>
              </a:rPr>
              <a:t>I</a:t>
            </a:r>
            <a:r>
              <a:rPr dirty="0">
                <a:solidFill>
                  <a:srgbClr val="2D75B6"/>
                </a:solidFill>
                <a:cs typeface="Calibri"/>
              </a:rPr>
              <a:t> in</a:t>
            </a:r>
            <a:r>
              <a:rPr spc="10" dirty="0">
                <a:solidFill>
                  <a:srgbClr val="2D75B6"/>
                </a:solidFill>
                <a:cs typeface="Calibri"/>
              </a:rPr>
              <a:t> </a:t>
            </a:r>
            <a:r>
              <a:rPr spc="-10" dirty="0">
                <a:solidFill>
                  <a:srgbClr val="2D75B6"/>
                </a:solidFill>
                <a:cs typeface="Calibri"/>
              </a:rPr>
              <a:t>the</a:t>
            </a:r>
            <a:r>
              <a:rPr spc="10" dirty="0">
                <a:solidFill>
                  <a:srgbClr val="2D75B6"/>
                </a:solidFill>
                <a:cs typeface="Calibri"/>
              </a:rPr>
              <a:t> </a:t>
            </a:r>
            <a:r>
              <a:rPr spc="-5" dirty="0">
                <a:solidFill>
                  <a:srgbClr val="2D75B6"/>
                </a:solidFill>
                <a:cs typeface="Calibri"/>
              </a:rPr>
              <a:t>ED</a:t>
            </a:r>
            <a:endParaRPr dirty="0">
              <a:solidFill>
                <a:prstClr val="black"/>
              </a:solidFill>
              <a:cs typeface="Calibri"/>
            </a:endParaRPr>
          </a:p>
          <a:p>
            <a:pPr marL="241300" indent="-228600">
              <a:spcBef>
                <a:spcPts val="994"/>
              </a:spcBef>
              <a:buClr>
                <a:srgbClr val="2D75B6"/>
              </a:buClr>
              <a:buFont typeface="Arial"/>
              <a:buChar char="•"/>
              <a:tabLst>
                <a:tab pos="241300" algn="l"/>
              </a:tabLst>
              <a:defRPr/>
            </a:pPr>
            <a:r>
              <a:rPr dirty="0">
                <a:solidFill>
                  <a:srgbClr val="2D75B6"/>
                </a:solidFill>
                <a:cs typeface="Calibri"/>
              </a:rPr>
              <a:t>Gu</a:t>
            </a:r>
            <a:r>
              <a:rPr spc="-5" dirty="0">
                <a:solidFill>
                  <a:srgbClr val="2D75B6"/>
                </a:solidFill>
                <a:cs typeface="Calibri"/>
              </a:rPr>
              <a:t>i</a:t>
            </a:r>
            <a:r>
              <a:rPr spc="-15" dirty="0">
                <a:solidFill>
                  <a:srgbClr val="2D75B6"/>
                </a:solidFill>
                <a:cs typeface="Calibri"/>
              </a:rPr>
              <a:t>d</a:t>
            </a:r>
            <a:r>
              <a:rPr spc="-5" dirty="0">
                <a:solidFill>
                  <a:srgbClr val="2D75B6"/>
                </a:solidFill>
                <a:cs typeface="Calibri"/>
              </a:rPr>
              <a:t>eli</a:t>
            </a:r>
            <a:r>
              <a:rPr spc="-15" dirty="0">
                <a:solidFill>
                  <a:srgbClr val="2D75B6"/>
                </a:solidFill>
                <a:cs typeface="Calibri"/>
              </a:rPr>
              <a:t>n</a:t>
            </a:r>
            <a:r>
              <a:rPr spc="-5" dirty="0">
                <a:solidFill>
                  <a:srgbClr val="2D75B6"/>
                </a:solidFill>
                <a:cs typeface="Calibri"/>
              </a:rPr>
              <a:t>e</a:t>
            </a:r>
            <a:r>
              <a:rPr dirty="0">
                <a:solidFill>
                  <a:srgbClr val="2D75B6"/>
                </a:solidFill>
                <a:cs typeface="Calibri"/>
              </a:rPr>
              <a:t>s</a:t>
            </a:r>
            <a:r>
              <a:rPr spc="15" dirty="0">
                <a:solidFill>
                  <a:srgbClr val="2D75B6"/>
                </a:solidFill>
                <a:cs typeface="Calibri"/>
              </a:rPr>
              <a:t> </a:t>
            </a:r>
            <a:r>
              <a:rPr spc="-35" dirty="0">
                <a:solidFill>
                  <a:srgbClr val="2D75B6"/>
                </a:solidFill>
                <a:cs typeface="Calibri"/>
              </a:rPr>
              <a:t>f</a:t>
            </a:r>
            <a:r>
              <a:rPr spc="-15" dirty="0">
                <a:solidFill>
                  <a:srgbClr val="2D75B6"/>
                </a:solidFill>
                <a:cs typeface="Calibri"/>
              </a:rPr>
              <a:t>o</a:t>
            </a:r>
            <a:r>
              <a:rPr spc="-10" dirty="0">
                <a:solidFill>
                  <a:srgbClr val="2D75B6"/>
                </a:solidFill>
                <a:cs typeface="Calibri"/>
              </a:rPr>
              <a:t>r</a:t>
            </a:r>
            <a:r>
              <a:rPr dirty="0">
                <a:solidFill>
                  <a:srgbClr val="2D75B6"/>
                </a:solidFill>
                <a:cs typeface="Calibri"/>
              </a:rPr>
              <a:t> Imp</a:t>
            </a:r>
            <a:r>
              <a:rPr spc="-40" dirty="0">
                <a:solidFill>
                  <a:srgbClr val="2D75B6"/>
                </a:solidFill>
                <a:cs typeface="Calibri"/>
              </a:rPr>
              <a:t>r</a:t>
            </a:r>
            <a:r>
              <a:rPr spc="-15" dirty="0">
                <a:solidFill>
                  <a:srgbClr val="2D75B6"/>
                </a:solidFill>
                <a:cs typeface="Calibri"/>
              </a:rPr>
              <a:t>o</a:t>
            </a:r>
            <a:r>
              <a:rPr dirty="0">
                <a:solidFill>
                  <a:srgbClr val="2D75B6"/>
                </a:solidFill>
                <a:cs typeface="Calibri"/>
              </a:rPr>
              <a:t>ving</a:t>
            </a:r>
            <a:r>
              <a:rPr spc="20" dirty="0">
                <a:solidFill>
                  <a:srgbClr val="2D75B6"/>
                </a:solidFill>
                <a:cs typeface="Calibri"/>
              </a:rPr>
              <a:t> </a:t>
            </a:r>
            <a:r>
              <a:rPr spc="-55" dirty="0">
                <a:solidFill>
                  <a:srgbClr val="2D75B6"/>
                </a:solidFill>
                <a:cs typeface="Calibri"/>
              </a:rPr>
              <a:t>P</a:t>
            </a:r>
            <a:r>
              <a:rPr spc="-10" dirty="0">
                <a:solidFill>
                  <a:srgbClr val="2D75B6"/>
                </a:solidFill>
                <a:cs typeface="Calibri"/>
              </a:rPr>
              <a:t>ed</a:t>
            </a:r>
            <a:r>
              <a:rPr spc="-5" dirty="0">
                <a:solidFill>
                  <a:srgbClr val="2D75B6"/>
                </a:solidFill>
                <a:cs typeface="Calibri"/>
              </a:rPr>
              <a:t>i</a:t>
            </a:r>
            <a:r>
              <a:rPr spc="-15" dirty="0">
                <a:solidFill>
                  <a:srgbClr val="2D75B6"/>
                </a:solidFill>
                <a:cs typeface="Calibri"/>
              </a:rPr>
              <a:t>a</a:t>
            </a:r>
            <a:r>
              <a:rPr spc="-10" dirty="0">
                <a:solidFill>
                  <a:srgbClr val="2D75B6"/>
                </a:solidFill>
                <a:cs typeface="Calibri"/>
              </a:rPr>
              <a:t>t</a:t>
            </a:r>
            <a:r>
              <a:rPr spc="-20" dirty="0">
                <a:solidFill>
                  <a:srgbClr val="2D75B6"/>
                </a:solidFill>
                <a:cs typeface="Calibri"/>
              </a:rPr>
              <a:t>r</a:t>
            </a:r>
            <a:r>
              <a:rPr spc="-5" dirty="0">
                <a:solidFill>
                  <a:srgbClr val="2D75B6"/>
                </a:solidFill>
                <a:cs typeface="Calibri"/>
              </a:rPr>
              <a:t>i</a:t>
            </a:r>
            <a:r>
              <a:rPr spc="-10" dirty="0">
                <a:solidFill>
                  <a:srgbClr val="2D75B6"/>
                </a:solidFill>
                <a:cs typeface="Calibri"/>
              </a:rPr>
              <a:t>c</a:t>
            </a:r>
            <a:r>
              <a:rPr spc="10" dirty="0">
                <a:solidFill>
                  <a:srgbClr val="2D75B6"/>
                </a:solidFill>
                <a:cs typeface="Calibri"/>
              </a:rPr>
              <a:t> </a:t>
            </a:r>
            <a:r>
              <a:rPr spc="-5" dirty="0">
                <a:solidFill>
                  <a:srgbClr val="2D75B6"/>
                </a:solidFill>
                <a:cs typeface="Calibri"/>
              </a:rPr>
              <a:t>S</a:t>
            </a:r>
            <a:r>
              <a:rPr spc="-10" dirty="0">
                <a:solidFill>
                  <a:srgbClr val="2D75B6"/>
                </a:solidFill>
                <a:cs typeface="Calibri"/>
              </a:rPr>
              <a:t>a</a:t>
            </a:r>
            <a:r>
              <a:rPr spc="-50" dirty="0">
                <a:solidFill>
                  <a:srgbClr val="2D75B6"/>
                </a:solidFill>
                <a:cs typeface="Calibri"/>
              </a:rPr>
              <a:t>f</a:t>
            </a:r>
            <a:r>
              <a:rPr spc="-20" dirty="0">
                <a:solidFill>
                  <a:srgbClr val="2D75B6"/>
                </a:solidFill>
                <a:cs typeface="Calibri"/>
              </a:rPr>
              <a:t>e</a:t>
            </a:r>
            <a:r>
              <a:rPr spc="-10" dirty="0">
                <a:solidFill>
                  <a:srgbClr val="2D75B6"/>
                </a:solidFill>
                <a:cs typeface="Calibri"/>
              </a:rPr>
              <a:t>ty</a:t>
            </a:r>
            <a:r>
              <a:rPr dirty="0">
                <a:solidFill>
                  <a:srgbClr val="2D75B6"/>
                </a:solidFill>
                <a:cs typeface="Calibri"/>
              </a:rPr>
              <a:t> </a:t>
            </a:r>
            <a:r>
              <a:rPr spc="-10" dirty="0">
                <a:solidFill>
                  <a:srgbClr val="2D75B6"/>
                </a:solidFill>
                <a:cs typeface="Calibri"/>
              </a:rPr>
              <a:t>i</a:t>
            </a:r>
            <a:r>
              <a:rPr dirty="0">
                <a:solidFill>
                  <a:srgbClr val="2D75B6"/>
                </a:solidFill>
                <a:cs typeface="Calibri"/>
              </a:rPr>
              <a:t>n</a:t>
            </a:r>
            <a:r>
              <a:rPr spc="10" dirty="0">
                <a:solidFill>
                  <a:srgbClr val="2D75B6"/>
                </a:solidFill>
                <a:cs typeface="Calibri"/>
              </a:rPr>
              <a:t> </a:t>
            </a:r>
            <a:r>
              <a:rPr spc="-10" dirty="0">
                <a:solidFill>
                  <a:srgbClr val="2D75B6"/>
                </a:solidFill>
                <a:cs typeface="Calibri"/>
              </a:rPr>
              <a:t>the</a:t>
            </a:r>
            <a:r>
              <a:rPr spc="10" dirty="0">
                <a:solidFill>
                  <a:srgbClr val="2D75B6"/>
                </a:solidFill>
                <a:cs typeface="Calibri"/>
              </a:rPr>
              <a:t> </a:t>
            </a:r>
            <a:r>
              <a:rPr spc="-5" dirty="0">
                <a:solidFill>
                  <a:srgbClr val="2D75B6"/>
                </a:solidFill>
                <a:cs typeface="Calibri"/>
              </a:rPr>
              <a:t>ED</a:t>
            </a:r>
            <a:endParaRPr dirty="0">
              <a:solidFill>
                <a:prstClr val="black"/>
              </a:solidFill>
              <a:cs typeface="Calibri"/>
            </a:endParaRPr>
          </a:p>
          <a:p>
            <a:pPr marL="241300" marR="183515" indent="-228600">
              <a:spcBef>
                <a:spcPts val="1005"/>
              </a:spcBef>
              <a:buClr>
                <a:srgbClr val="2D75B6"/>
              </a:buClr>
              <a:buFont typeface="Arial"/>
              <a:buChar char="•"/>
              <a:tabLst>
                <a:tab pos="241300" algn="l"/>
              </a:tabLst>
              <a:defRPr/>
            </a:pPr>
            <a:r>
              <a:rPr dirty="0">
                <a:solidFill>
                  <a:srgbClr val="2D75B6"/>
                </a:solidFill>
                <a:cs typeface="Calibri"/>
              </a:rPr>
              <a:t>Gu</a:t>
            </a:r>
            <a:r>
              <a:rPr spc="-5" dirty="0">
                <a:solidFill>
                  <a:srgbClr val="2D75B6"/>
                </a:solidFill>
                <a:cs typeface="Calibri"/>
              </a:rPr>
              <a:t>i</a:t>
            </a:r>
            <a:r>
              <a:rPr spc="-15" dirty="0">
                <a:solidFill>
                  <a:srgbClr val="2D75B6"/>
                </a:solidFill>
                <a:cs typeface="Calibri"/>
              </a:rPr>
              <a:t>d</a:t>
            </a:r>
            <a:r>
              <a:rPr spc="-5" dirty="0">
                <a:solidFill>
                  <a:srgbClr val="2D75B6"/>
                </a:solidFill>
                <a:cs typeface="Calibri"/>
              </a:rPr>
              <a:t>eli</a:t>
            </a:r>
            <a:r>
              <a:rPr spc="-15" dirty="0">
                <a:solidFill>
                  <a:srgbClr val="2D75B6"/>
                </a:solidFill>
                <a:cs typeface="Calibri"/>
              </a:rPr>
              <a:t>n</a:t>
            </a:r>
            <a:r>
              <a:rPr spc="-5" dirty="0">
                <a:solidFill>
                  <a:srgbClr val="2D75B6"/>
                </a:solidFill>
                <a:cs typeface="Calibri"/>
              </a:rPr>
              <a:t>e</a:t>
            </a:r>
            <a:r>
              <a:rPr dirty="0">
                <a:solidFill>
                  <a:srgbClr val="2D75B6"/>
                </a:solidFill>
                <a:cs typeface="Calibri"/>
              </a:rPr>
              <a:t>s</a:t>
            </a:r>
            <a:r>
              <a:rPr spc="15" dirty="0">
                <a:solidFill>
                  <a:srgbClr val="2D75B6"/>
                </a:solidFill>
                <a:cs typeface="Calibri"/>
              </a:rPr>
              <a:t> </a:t>
            </a:r>
            <a:r>
              <a:rPr spc="-35" dirty="0">
                <a:solidFill>
                  <a:srgbClr val="2D75B6"/>
                </a:solidFill>
                <a:cs typeface="Calibri"/>
              </a:rPr>
              <a:t>f</a:t>
            </a:r>
            <a:r>
              <a:rPr spc="-15" dirty="0">
                <a:solidFill>
                  <a:srgbClr val="2D75B6"/>
                </a:solidFill>
                <a:cs typeface="Calibri"/>
              </a:rPr>
              <a:t>o</a:t>
            </a:r>
            <a:r>
              <a:rPr spc="-10" dirty="0">
                <a:solidFill>
                  <a:srgbClr val="2D75B6"/>
                </a:solidFill>
                <a:cs typeface="Calibri"/>
              </a:rPr>
              <a:t>r</a:t>
            </a:r>
            <a:r>
              <a:rPr dirty="0">
                <a:solidFill>
                  <a:srgbClr val="2D75B6"/>
                </a:solidFill>
                <a:cs typeface="Calibri"/>
              </a:rPr>
              <a:t> </a:t>
            </a:r>
            <a:r>
              <a:rPr spc="-55" dirty="0">
                <a:solidFill>
                  <a:srgbClr val="2D75B6"/>
                </a:solidFill>
                <a:cs typeface="Calibri"/>
              </a:rPr>
              <a:t>P</a:t>
            </a:r>
            <a:r>
              <a:rPr spc="-5" dirty="0">
                <a:solidFill>
                  <a:srgbClr val="2D75B6"/>
                </a:solidFill>
                <a:cs typeface="Calibri"/>
              </a:rPr>
              <a:t>o</a:t>
            </a:r>
            <a:r>
              <a:rPr spc="-10" dirty="0">
                <a:solidFill>
                  <a:srgbClr val="2D75B6"/>
                </a:solidFill>
                <a:cs typeface="Calibri"/>
              </a:rPr>
              <a:t>l</a:t>
            </a:r>
            <a:r>
              <a:rPr spc="-5" dirty="0">
                <a:solidFill>
                  <a:srgbClr val="2D75B6"/>
                </a:solidFill>
                <a:cs typeface="Calibri"/>
              </a:rPr>
              <a:t>i</a:t>
            </a:r>
            <a:r>
              <a:rPr spc="-20" dirty="0">
                <a:solidFill>
                  <a:srgbClr val="2D75B6"/>
                </a:solidFill>
                <a:cs typeface="Calibri"/>
              </a:rPr>
              <a:t>c</a:t>
            </a:r>
            <a:r>
              <a:rPr spc="-5" dirty="0">
                <a:solidFill>
                  <a:srgbClr val="2D75B6"/>
                </a:solidFill>
                <a:cs typeface="Calibri"/>
              </a:rPr>
              <a:t>i</a:t>
            </a:r>
            <a:r>
              <a:rPr spc="-10" dirty="0">
                <a:solidFill>
                  <a:srgbClr val="2D75B6"/>
                </a:solidFill>
                <a:cs typeface="Calibri"/>
              </a:rPr>
              <a:t>e</a:t>
            </a:r>
            <a:r>
              <a:rPr spc="-5" dirty="0">
                <a:solidFill>
                  <a:srgbClr val="2D75B6"/>
                </a:solidFill>
                <a:cs typeface="Calibri"/>
              </a:rPr>
              <a:t>s,</a:t>
            </a:r>
            <a:r>
              <a:rPr spc="30" dirty="0">
                <a:solidFill>
                  <a:srgbClr val="2D75B6"/>
                </a:solidFill>
                <a:cs typeface="Calibri"/>
              </a:rPr>
              <a:t> </a:t>
            </a:r>
            <a:r>
              <a:rPr spc="-20" dirty="0">
                <a:solidFill>
                  <a:srgbClr val="2D75B6"/>
                </a:solidFill>
                <a:cs typeface="Calibri"/>
              </a:rPr>
              <a:t>P</a:t>
            </a:r>
            <a:r>
              <a:rPr spc="-40" dirty="0">
                <a:solidFill>
                  <a:srgbClr val="2D75B6"/>
                </a:solidFill>
                <a:cs typeface="Calibri"/>
              </a:rPr>
              <a:t>r</a:t>
            </a:r>
            <a:r>
              <a:rPr spc="-5" dirty="0">
                <a:solidFill>
                  <a:srgbClr val="2D75B6"/>
                </a:solidFill>
                <a:cs typeface="Calibri"/>
              </a:rPr>
              <a:t>o</a:t>
            </a:r>
            <a:r>
              <a:rPr spc="-10" dirty="0">
                <a:solidFill>
                  <a:srgbClr val="2D75B6"/>
                </a:solidFill>
                <a:cs typeface="Calibri"/>
              </a:rPr>
              <a:t>ced</a:t>
            </a:r>
            <a:r>
              <a:rPr spc="-5" dirty="0">
                <a:solidFill>
                  <a:srgbClr val="2D75B6"/>
                </a:solidFill>
                <a:cs typeface="Calibri"/>
              </a:rPr>
              <a:t>u</a:t>
            </a:r>
            <a:r>
              <a:rPr spc="-25" dirty="0">
                <a:solidFill>
                  <a:srgbClr val="2D75B6"/>
                </a:solidFill>
                <a:cs typeface="Calibri"/>
              </a:rPr>
              <a:t>r</a:t>
            </a:r>
            <a:r>
              <a:rPr spc="-10" dirty="0">
                <a:solidFill>
                  <a:srgbClr val="2D75B6"/>
                </a:solidFill>
                <a:cs typeface="Calibri"/>
              </a:rPr>
              <a:t>e</a:t>
            </a:r>
            <a:r>
              <a:rPr spc="-5" dirty="0">
                <a:solidFill>
                  <a:srgbClr val="2D75B6"/>
                </a:solidFill>
                <a:cs typeface="Calibri"/>
              </a:rPr>
              <a:t>s,</a:t>
            </a:r>
            <a:r>
              <a:rPr spc="5" dirty="0">
                <a:solidFill>
                  <a:srgbClr val="2D75B6"/>
                </a:solidFill>
                <a:cs typeface="Calibri"/>
              </a:rPr>
              <a:t> </a:t>
            </a:r>
            <a:r>
              <a:rPr dirty="0">
                <a:solidFill>
                  <a:srgbClr val="2D75B6"/>
                </a:solidFill>
                <a:cs typeface="Calibri"/>
              </a:rPr>
              <a:t>and </a:t>
            </a:r>
            <a:r>
              <a:rPr spc="-15" dirty="0">
                <a:solidFill>
                  <a:srgbClr val="2D75B6"/>
                </a:solidFill>
                <a:cs typeface="Calibri"/>
              </a:rPr>
              <a:t>P</a:t>
            </a:r>
            <a:r>
              <a:rPr spc="-40" dirty="0">
                <a:solidFill>
                  <a:srgbClr val="2D75B6"/>
                </a:solidFill>
                <a:cs typeface="Calibri"/>
              </a:rPr>
              <a:t>r</a:t>
            </a:r>
            <a:r>
              <a:rPr spc="-5" dirty="0">
                <a:solidFill>
                  <a:srgbClr val="2D75B6"/>
                </a:solidFill>
                <a:cs typeface="Calibri"/>
              </a:rPr>
              <a:t>o</a:t>
            </a:r>
            <a:r>
              <a:rPr spc="-20" dirty="0">
                <a:solidFill>
                  <a:srgbClr val="2D75B6"/>
                </a:solidFill>
                <a:cs typeface="Calibri"/>
              </a:rPr>
              <a:t>t</a:t>
            </a:r>
            <a:r>
              <a:rPr spc="-5" dirty="0">
                <a:solidFill>
                  <a:srgbClr val="2D75B6"/>
                </a:solidFill>
                <a:cs typeface="Calibri"/>
              </a:rPr>
              <a:t>o</a:t>
            </a:r>
            <a:r>
              <a:rPr spc="-20" dirty="0">
                <a:solidFill>
                  <a:srgbClr val="2D75B6"/>
                </a:solidFill>
                <a:cs typeface="Calibri"/>
              </a:rPr>
              <a:t>c</a:t>
            </a:r>
            <a:r>
              <a:rPr spc="-5" dirty="0">
                <a:solidFill>
                  <a:srgbClr val="2D75B6"/>
                </a:solidFill>
                <a:cs typeface="Calibri"/>
              </a:rPr>
              <a:t>o</a:t>
            </a:r>
            <a:r>
              <a:rPr spc="-10" dirty="0">
                <a:solidFill>
                  <a:srgbClr val="2D75B6"/>
                </a:solidFill>
                <a:cs typeface="Calibri"/>
              </a:rPr>
              <a:t>l</a:t>
            </a:r>
            <a:r>
              <a:rPr dirty="0">
                <a:solidFill>
                  <a:srgbClr val="2D75B6"/>
                </a:solidFill>
                <a:cs typeface="Calibri"/>
              </a:rPr>
              <a:t>s </a:t>
            </a:r>
            <a:r>
              <a:rPr spc="-35" dirty="0">
                <a:solidFill>
                  <a:srgbClr val="2D75B6"/>
                </a:solidFill>
                <a:cs typeface="Calibri"/>
              </a:rPr>
              <a:t>f</a:t>
            </a:r>
            <a:r>
              <a:rPr spc="-15" dirty="0">
                <a:solidFill>
                  <a:srgbClr val="2D75B6"/>
                </a:solidFill>
                <a:cs typeface="Calibri"/>
              </a:rPr>
              <a:t>o</a:t>
            </a:r>
            <a:r>
              <a:rPr spc="-10" dirty="0">
                <a:solidFill>
                  <a:srgbClr val="2D75B6"/>
                </a:solidFill>
                <a:cs typeface="Calibri"/>
              </a:rPr>
              <a:t>r</a:t>
            </a:r>
            <a:r>
              <a:rPr dirty="0">
                <a:solidFill>
                  <a:srgbClr val="2D75B6"/>
                </a:solidFill>
                <a:cs typeface="Calibri"/>
              </a:rPr>
              <a:t> </a:t>
            </a:r>
            <a:r>
              <a:rPr spc="-20" dirty="0">
                <a:solidFill>
                  <a:srgbClr val="2D75B6"/>
                </a:solidFill>
                <a:cs typeface="Calibri"/>
              </a:rPr>
              <a:t>t</a:t>
            </a:r>
            <a:r>
              <a:rPr spc="-15" dirty="0">
                <a:solidFill>
                  <a:srgbClr val="2D75B6"/>
                </a:solidFill>
                <a:cs typeface="Calibri"/>
              </a:rPr>
              <a:t>h</a:t>
            </a:r>
            <a:r>
              <a:rPr spc="-10" dirty="0">
                <a:solidFill>
                  <a:srgbClr val="2D75B6"/>
                </a:solidFill>
                <a:cs typeface="Calibri"/>
              </a:rPr>
              <a:t>e</a:t>
            </a:r>
            <a:r>
              <a:rPr spc="15" dirty="0">
                <a:solidFill>
                  <a:srgbClr val="2D75B6"/>
                </a:solidFill>
                <a:cs typeface="Calibri"/>
              </a:rPr>
              <a:t> </a:t>
            </a:r>
            <a:r>
              <a:rPr spc="-5" dirty="0">
                <a:solidFill>
                  <a:srgbClr val="2D75B6"/>
                </a:solidFill>
                <a:cs typeface="Calibri"/>
              </a:rPr>
              <a:t>ED</a:t>
            </a:r>
            <a:endParaRPr dirty="0">
              <a:solidFill>
                <a:prstClr val="black"/>
              </a:solidFill>
              <a:cs typeface="Calibri"/>
            </a:endParaRPr>
          </a:p>
          <a:p>
            <a:pPr marL="241300" indent="-228600">
              <a:spcBef>
                <a:spcPts val="994"/>
              </a:spcBef>
              <a:buClr>
                <a:srgbClr val="2D75B6"/>
              </a:buClr>
              <a:buFont typeface="Arial"/>
              <a:buChar char="•"/>
              <a:tabLst>
                <a:tab pos="241300" algn="l"/>
              </a:tabLst>
              <a:defRPr/>
            </a:pPr>
            <a:r>
              <a:rPr dirty="0">
                <a:solidFill>
                  <a:srgbClr val="2D75B6"/>
                </a:solidFill>
                <a:cs typeface="Calibri"/>
              </a:rPr>
              <a:t>Gu</a:t>
            </a:r>
            <a:r>
              <a:rPr spc="-5" dirty="0">
                <a:solidFill>
                  <a:srgbClr val="2D75B6"/>
                </a:solidFill>
                <a:cs typeface="Calibri"/>
              </a:rPr>
              <a:t>i</a:t>
            </a:r>
            <a:r>
              <a:rPr spc="-15" dirty="0">
                <a:solidFill>
                  <a:srgbClr val="2D75B6"/>
                </a:solidFill>
                <a:cs typeface="Calibri"/>
              </a:rPr>
              <a:t>d</a:t>
            </a:r>
            <a:r>
              <a:rPr spc="-5" dirty="0">
                <a:solidFill>
                  <a:srgbClr val="2D75B6"/>
                </a:solidFill>
                <a:cs typeface="Calibri"/>
              </a:rPr>
              <a:t>eli</a:t>
            </a:r>
            <a:r>
              <a:rPr spc="-15" dirty="0">
                <a:solidFill>
                  <a:srgbClr val="2D75B6"/>
                </a:solidFill>
                <a:cs typeface="Calibri"/>
              </a:rPr>
              <a:t>n</a:t>
            </a:r>
            <a:r>
              <a:rPr spc="-5" dirty="0">
                <a:solidFill>
                  <a:srgbClr val="2D75B6"/>
                </a:solidFill>
                <a:cs typeface="Calibri"/>
              </a:rPr>
              <a:t>e</a:t>
            </a:r>
            <a:r>
              <a:rPr dirty="0">
                <a:solidFill>
                  <a:srgbClr val="2D75B6"/>
                </a:solidFill>
                <a:cs typeface="Calibri"/>
              </a:rPr>
              <a:t>s</a:t>
            </a:r>
            <a:r>
              <a:rPr spc="15" dirty="0">
                <a:solidFill>
                  <a:srgbClr val="2D75B6"/>
                </a:solidFill>
                <a:cs typeface="Calibri"/>
              </a:rPr>
              <a:t> </a:t>
            </a:r>
            <a:r>
              <a:rPr spc="-35" dirty="0">
                <a:solidFill>
                  <a:srgbClr val="2D75B6"/>
                </a:solidFill>
                <a:cs typeface="Calibri"/>
              </a:rPr>
              <a:t>f</a:t>
            </a:r>
            <a:r>
              <a:rPr spc="-15" dirty="0">
                <a:solidFill>
                  <a:srgbClr val="2D75B6"/>
                </a:solidFill>
                <a:cs typeface="Calibri"/>
              </a:rPr>
              <a:t>o</a:t>
            </a:r>
            <a:r>
              <a:rPr spc="-10" dirty="0">
                <a:solidFill>
                  <a:srgbClr val="2D75B6"/>
                </a:solidFill>
                <a:cs typeface="Calibri"/>
              </a:rPr>
              <a:t>r</a:t>
            </a:r>
            <a:r>
              <a:rPr dirty="0">
                <a:solidFill>
                  <a:srgbClr val="2D75B6"/>
                </a:solidFill>
                <a:cs typeface="Calibri"/>
              </a:rPr>
              <a:t> </a:t>
            </a:r>
            <a:r>
              <a:rPr spc="-10" dirty="0">
                <a:solidFill>
                  <a:srgbClr val="2D75B6"/>
                </a:solidFill>
                <a:cs typeface="Calibri"/>
              </a:rPr>
              <a:t>E</a:t>
            </a:r>
            <a:r>
              <a:rPr dirty="0">
                <a:solidFill>
                  <a:srgbClr val="2D75B6"/>
                </a:solidFill>
                <a:cs typeface="Calibri"/>
              </a:rPr>
              <a:t>D</a:t>
            </a:r>
            <a:r>
              <a:rPr spc="5" dirty="0">
                <a:solidFill>
                  <a:srgbClr val="2D75B6"/>
                </a:solidFill>
                <a:cs typeface="Calibri"/>
              </a:rPr>
              <a:t> </a:t>
            </a:r>
            <a:r>
              <a:rPr spc="-5" dirty="0">
                <a:solidFill>
                  <a:srgbClr val="2D75B6"/>
                </a:solidFill>
                <a:cs typeface="Calibri"/>
              </a:rPr>
              <a:t>Su</a:t>
            </a:r>
            <a:r>
              <a:rPr dirty="0">
                <a:solidFill>
                  <a:srgbClr val="2D75B6"/>
                </a:solidFill>
                <a:cs typeface="Calibri"/>
              </a:rPr>
              <a:t>p</a:t>
            </a:r>
            <a:r>
              <a:rPr spc="-5" dirty="0">
                <a:solidFill>
                  <a:srgbClr val="2D75B6"/>
                </a:solidFill>
                <a:cs typeface="Calibri"/>
              </a:rPr>
              <a:t>por</a:t>
            </a:r>
            <a:r>
              <a:rPr dirty="0">
                <a:solidFill>
                  <a:srgbClr val="2D75B6"/>
                </a:solidFill>
                <a:cs typeface="Calibri"/>
              </a:rPr>
              <a:t>t</a:t>
            </a:r>
            <a:r>
              <a:rPr spc="10" dirty="0">
                <a:solidFill>
                  <a:srgbClr val="2D75B6"/>
                </a:solidFill>
                <a:cs typeface="Calibri"/>
              </a:rPr>
              <a:t> </a:t>
            </a:r>
            <a:r>
              <a:rPr spc="-15" dirty="0">
                <a:solidFill>
                  <a:srgbClr val="2D75B6"/>
                </a:solidFill>
                <a:cs typeface="Calibri"/>
              </a:rPr>
              <a:t>Se</a:t>
            </a:r>
            <a:r>
              <a:rPr dirty="0">
                <a:solidFill>
                  <a:srgbClr val="2D75B6"/>
                </a:solidFill>
                <a:cs typeface="Calibri"/>
              </a:rPr>
              <a:t>rvi</a:t>
            </a:r>
            <a:r>
              <a:rPr spc="-10" dirty="0">
                <a:solidFill>
                  <a:srgbClr val="2D75B6"/>
                </a:solidFill>
                <a:cs typeface="Calibri"/>
              </a:rPr>
              <a:t>ces</a:t>
            </a:r>
            <a:endParaRPr dirty="0">
              <a:solidFill>
                <a:prstClr val="black"/>
              </a:solidFill>
              <a:cs typeface="Calibri"/>
            </a:endParaRPr>
          </a:p>
          <a:p>
            <a:pPr marL="241300" marR="328930" indent="-228600">
              <a:spcBef>
                <a:spcPts val="994"/>
              </a:spcBef>
              <a:buClr>
                <a:srgbClr val="2D75B6"/>
              </a:buClr>
              <a:buFont typeface="Arial"/>
              <a:buChar char="•"/>
              <a:tabLst>
                <a:tab pos="241300" algn="l"/>
              </a:tabLst>
              <a:defRPr/>
            </a:pPr>
            <a:r>
              <a:rPr dirty="0">
                <a:solidFill>
                  <a:srgbClr val="2D75B6"/>
                </a:solidFill>
                <a:cs typeface="Calibri"/>
              </a:rPr>
              <a:t>Gu</a:t>
            </a:r>
            <a:r>
              <a:rPr spc="-5" dirty="0">
                <a:solidFill>
                  <a:srgbClr val="2D75B6"/>
                </a:solidFill>
                <a:cs typeface="Calibri"/>
              </a:rPr>
              <a:t>i</a:t>
            </a:r>
            <a:r>
              <a:rPr spc="-15" dirty="0">
                <a:solidFill>
                  <a:srgbClr val="2D75B6"/>
                </a:solidFill>
                <a:cs typeface="Calibri"/>
              </a:rPr>
              <a:t>d</a:t>
            </a:r>
            <a:r>
              <a:rPr spc="-5" dirty="0">
                <a:solidFill>
                  <a:srgbClr val="2D75B6"/>
                </a:solidFill>
                <a:cs typeface="Calibri"/>
              </a:rPr>
              <a:t>eli</a:t>
            </a:r>
            <a:r>
              <a:rPr spc="-15" dirty="0">
                <a:solidFill>
                  <a:srgbClr val="2D75B6"/>
                </a:solidFill>
                <a:cs typeface="Calibri"/>
              </a:rPr>
              <a:t>n</a:t>
            </a:r>
            <a:r>
              <a:rPr spc="-5" dirty="0">
                <a:solidFill>
                  <a:srgbClr val="2D75B6"/>
                </a:solidFill>
                <a:cs typeface="Calibri"/>
              </a:rPr>
              <a:t>e</a:t>
            </a:r>
            <a:r>
              <a:rPr dirty="0">
                <a:solidFill>
                  <a:srgbClr val="2D75B6"/>
                </a:solidFill>
                <a:cs typeface="Calibri"/>
              </a:rPr>
              <a:t>s</a:t>
            </a:r>
            <a:r>
              <a:rPr spc="15" dirty="0">
                <a:solidFill>
                  <a:srgbClr val="2D75B6"/>
                </a:solidFill>
                <a:cs typeface="Calibri"/>
              </a:rPr>
              <a:t> </a:t>
            </a:r>
            <a:r>
              <a:rPr spc="-35" dirty="0">
                <a:solidFill>
                  <a:srgbClr val="2D75B6"/>
                </a:solidFill>
                <a:cs typeface="Calibri"/>
              </a:rPr>
              <a:t>f</a:t>
            </a:r>
            <a:r>
              <a:rPr spc="-15" dirty="0">
                <a:solidFill>
                  <a:srgbClr val="2D75B6"/>
                </a:solidFill>
                <a:cs typeface="Calibri"/>
              </a:rPr>
              <a:t>o</a:t>
            </a:r>
            <a:r>
              <a:rPr spc="-10" dirty="0">
                <a:solidFill>
                  <a:srgbClr val="2D75B6"/>
                </a:solidFill>
                <a:cs typeface="Calibri"/>
              </a:rPr>
              <a:t>r</a:t>
            </a:r>
            <a:r>
              <a:rPr dirty="0">
                <a:solidFill>
                  <a:srgbClr val="2D75B6"/>
                </a:solidFill>
                <a:cs typeface="Calibri"/>
              </a:rPr>
              <a:t> </a:t>
            </a:r>
            <a:r>
              <a:rPr spc="-35" dirty="0">
                <a:solidFill>
                  <a:srgbClr val="2D75B6"/>
                </a:solidFill>
                <a:cs typeface="Calibri"/>
              </a:rPr>
              <a:t>E</a:t>
            </a:r>
            <a:r>
              <a:rPr spc="-5" dirty="0">
                <a:solidFill>
                  <a:srgbClr val="2D75B6"/>
                </a:solidFill>
                <a:cs typeface="Calibri"/>
              </a:rPr>
              <a:t>q</a:t>
            </a:r>
            <a:r>
              <a:rPr dirty="0">
                <a:solidFill>
                  <a:srgbClr val="2D75B6"/>
                </a:solidFill>
                <a:cs typeface="Calibri"/>
              </a:rPr>
              <a:t>u</a:t>
            </a:r>
            <a:r>
              <a:rPr spc="-5" dirty="0">
                <a:solidFill>
                  <a:srgbClr val="2D75B6"/>
                </a:solidFill>
                <a:cs typeface="Calibri"/>
              </a:rPr>
              <a:t>ip</a:t>
            </a:r>
            <a:r>
              <a:rPr spc="5" dirty="0">
                <a:solidFill>
                  <a:srgbClr val="2D75B6"/>
                </a:solidFill>
                <a:cs typeface="Calibri"/>
              </a:rPr>
              <a:t>m</a:t>
            </a:r>
            <a:r>
              <a:rPr spc="-10" dirty="0">
                <a:solidFill>
                  <a:srgbClr val="2D75B6"/>
                </a:solidFill>
                <a:cs typeface="Calibri"/>
              </a:rPr>
              <a:t>e</a:t>
            </a:r>
            <a:r>
              <a:rPr spc="-20" dirty="0">
                <a:solidFill>
                  <a:srgbClr val="2D75B6"/>
                </a:solidFill>
                <a:cs typeface="Calibri"/>
              </a:rPr>
              <a:t>n</a:t>
            </a:r>
            <a:r>
              <a:rPr spc="-10" dirty="0">
                <a:solidFill>
                  <a:srgbClr val="2D75B6"/>
                </a:solidFill>
                <a:cs typeface="Calibri"/>
              </a:rPr>
              <a:t>t,</a:t>
            </a:r>
            <a:r>
              <a:rPr spc="10" dirty="0">
                <a:solidFill>
                  <a:srgbClr val="2D75B6"/>
                </a:solidFill>
                <a:cs typeface="Calibri"/>
              </a:rPr>
              <a:t> </a:t>
            </a:r>
            <a:r>
              <a:rPr spc="-5" dirty="0">
                <a:solidFill>
                  <a:srgbClr val="2D75B6"/>
                </a:solidFill>
                <a:cs typeface="Calibri"/>
              </a:rPr>
              <a:t>Su</a:t>
            </a:r>
            <a:r>
              <a:rPr dirty="0">
                <a:solidFill>
                  <a:srgbClr val="2D75B6"/>
                </a:solidFill>
                <a:cs typeface="Calibri"/>
              </a:rPr>
              <a:t>p</a:t>
            </a:r>
            <a:r>
              <a:rPr spc="-5" dirty="0">
                <a:solidFill>
                  <a:srgbClr val="2D75B6"/>
                </a:solidFill>
                <a:cs typeface="Calibri"/>
              </a:rPr>
              <a:t>pl</a:t>
            </a:r>
            <a:r>
              <a:rPr spc="-10" dirty="0">
                <a:solidFill>
                  <a:srgbClr val="2D75B6"/>
                </a:solidFill>
                <a:cs typeface="Calibri"/>
              </a:rPr>
              <a:t>ie</a:t>
            </a:r>
            <a:r>
              <a:rPr spc="-5" dirty="0">
                <a:solidFill>
                  <a:srgbClr val="2D75B6"/>
                </a:solidFill>
                <a:cs typeface="Calibri"/>
              </a:rPr>
              <a:t>s,</a:t>
            </a:r>
            <a:r>
              <a:rPr spc="25" dirty="0">
                <a:solidFill>
                  <a:srgbClr val="2D75B6"/>
                </a:solidFill>
                <a:cs typeface="Calibri"/>
              </a:rPr>
              <a:t> </a:t>
            </a:r>
            <a:r>
              <a:rPr dirty="0">
                <a:solidFill>
                  <a:srgbClr val="2D75B6"/>
                </a:solidFill>
                <a:cs typeface="Calibri"/>
              </a:rPr>
              <a:t>and </a:t>
            </a:r>
            <a:r>
              <a:rPr spc="-15" dirty="0">
                <a:solidFill>
                  <a:srgbClr val="2D75B6"/>
                </a:solidFill>
                <a:cs typeface="Calibri"/>
              </a:rPr>
              <a:t>Med</a:t>
            </a:r>
            <a:r>
              <a:rPr spc="-5" dirty="0">
                <a:solidFill>
                  <a:srgbClr val="2D75B6"/>
                </a:solidFill>
                <a:cs typeface="Calibri"/>
              </a:rPr>
              <a:t>i</a:t>
            </a:r>
            <a:r>
              <a:rPr spc="-30" dirty="0">
                <a:solidFill>
                  <a:srgbClr val="2D75B6"/>
                </a:solidFill>
                <a:cs typeface="Calibri"/>
              </a:rPr>
              <a:t>c</a:t>
            </a:r>
            <a:r>
              <a:rPr spc="-15" dirty="0">
                <a:solidFill>
                  <a:srgbClr val="2D75B6"/>
                </a:solidFill>
                <a:cs typeface="Calibri"/>
              </a:rPr>
              <a:t>a</a:t>
            </a:r>
            <a:r>
              <a:rPr dirty="0">
                <a:solidFill>
                  <a:srgbClr val="2D75B6"/>
                </a:solidFill>
                <a:cs typeface="Calibri"/>
              </a:rPr>
              <a:t>t</a:t>
            </a:r>
            <a:r>
              <a:rPr spc="-10" dirty="0">
                <a:solidFill>
                  <a:srgbClr val="2D75B6"/>
                </a:solidFill>
                <a:cs typeface="Calibri"/>
              </a:rPr>
              <a:t>i</a:t>
            </a:r>
            <a:r>
              <a:rPr spc="-5" dirty="0">
                <a:solidFill>
                  <a:srgbClr val="2D75B6"/>
                </a:solidFill>
                <a:cs typeface="Calibri"/>
              </a:rPr>
              <a:t>on</a:t>
            </a:r>
            <a:r>
              <a:rPr dirty="0">
                <a:solidFill>
                  <a:srgbClr val="2D75B6"/>
                </a:solidFill>
                <a:cs typeface="Calibri"/>
              </a:rPr>
              <a:t>s</a:t>
            </a:r>
            <a:r>
              <a:rPr spc="15" dirty="0">
                <a:solidFill>
                  <a:srgbClr val="2D75B6"/>
                </a:solidFill>
                <a:cs typeface="Calibri"/>
              </a:rPr>
              <a:t> </a:t>
            </a:r>
            <a:r>
              <a:rPr spc="-35" dirty="0">
                <a:solidFill>
                  <a:srgbClr val="2D75B6"/>
                </a:solidFill>
                <a:cs typeface="Calibri"/>
              </a:rPr>
              <a:t>f</a:t>
            </a:r>
            <a:r>
              <a:rPr spc="-15" dirty="0">
                <a:solidFill>
                  <a:srgbClr val="2D75B6"/>
                </a:solidFill>
                <a:cs typeface="Calibri"/>
              </a:rPr>
              <a:t>o</a:t>
            </a:r>
            <a:r>
              <a:rPr spc="-10" dirty="0">
                <a:solidFill>
                  <a:srgbClr val="2D75B6"/>
                </a:solidFill>
                <a:cs typeface="Calibri"/>
              </a:rPr>
              <a:t>r</a:t>
            </a:r>
            <a:r>
              <a:rPr dirty="0">
                <a:solidFill>
                  <a:srgbClr val="2D75B6"/>
                </a:solidFill>
                <a:cs typeface="Calibri"/>
              </a:rPr>
              <a:t> </a:t>
            </a:r>
            <a:r>
              <a:rPr spc="-20" dirty="0">
                <a:solidFill>
                  <a:srgbClr val="2D75B6"/>
                </a:solidFill>
                <a:cs typeface="Calibri"/>
              </a:rPr>
              <a:t>t</a:t>
            </a:r>
            <a:r>
              <a:rPr spc="-15" dirty="0">
                <a:solidFill>
                  <a:srgbClr val="2D75B6"/>
                </a:solidFill>
                <a:cs typeface="Calibri"/>
              </a:rPr>
              <a:t>h</a:t>
            </a:r>
            <a:r>
              <a:rPr spc="-10" dirty="0">
                <a:solidFill>
                  <a:srgbClr val="2D75B6"/>
                </a:solidFill>
                <a:cs typeface="Calibri"/>
              </a:rPr>
              <a:t>e</a:t>
            </a:r>
            <a:r>
              <a:rPr spc="15" dirty="0">
                <a:solidFill>
                  <a:srgbClr val="2D75B6"/>
                </a:solidFill>
                <a:cs typeface="Calibri"/>
              </a:rPr>
              <a:t> </a:t>
            </a:r>
            <a:r>
              <a:rPr spc="-15" dirty="0">
                <a:solidFill>
                  <a:srgbClr val="2D75B6"/>
                </a:solidFill>
                <a:cs typeface="Calibri"/>
              </a:rPr>
              <a:t>Ca</a:t>
            </a:r>
            <a:r>
              <a:rPr spc="-35" dirty="0">
                <a:solidFill>
                  <a:srgbClr val="2D75B6"/>
                </a:solidFill>
                <a:cs typeface="Calibri"/>
              </a:rPr>
              <a:t>r</a:t>
            </a:r>
            <a:r>
              <a:rPr spc="-10" dirty="0">
                <a:solidFill>
                  <a:srgbClr val="2D75B6"/>
                </a:solidFill>
                <a:cs typeface="Calibri"/>
              </a:rPr>
              <a:t>e</a:t>
            </a:r>
            <a:r>
              <a:rPr dirty="0">
                <a:solidFill>
                  <a:srgbClr val="2D75B6"/>
                </a:solidFill>
                <a:cs typeface="Calibri"/>
              </a:rPr>
              <a:t> </a:t>
            </a:r>
            <a:r>
              <a:rPr spc="-5" dirty="0">
                <a:solidFill>
                  <a:srgbClr val="2D75B6"/>
                </a:solidFill>
                <a:cs typeface="Calibri"/>
              </a:rPr>
              <a:t>o</a:t>
            </a:r>
            <a:r>
              <a:rPr dirty="0">
                <a:solidFill>
                  <a:srgbClr val="2D75B6"/>
                </a:solidFill>
                <a:cs typeface="Calibri"/>
              </a:rPr>
              <a:t>f</a:t>
            </a:r>
            <a:r>
              <a:rPr spc="15" dirty="0">
                <a:solidFill>
                  <a:srgbClr val="2D75B6"/>
                </a:solidFill>
                <a:cs typeface="Calibri"/>
              </a:rPr>
              <a:t> </a:t>
            </a:r>
            <a:r>
              <a:rPr spc="-55" dirty="0">
                <a:solidFill>
                  <a:srgbClr val="2D75B6"/>
                </a:solidFill>
                <a:cs typeface="Calibri"/>
              </a:rPr>
              <a:t>P</a:t>
            </a:r>
            <a:r>
              <a:rPr spc="-10" dirty="0">
                <a:solidFill>
                  <a:srgbClr val="2D75B6"/>
                </a:solidFill>
                <a:cs typeface="Calibri"/>
              </a:rPr>
              <a:t>ed</a:t>
            </a:r>
            <a:r>
              <a:rPr spc="-5" dirty="0">
                <a:solidFill>
                  <a:srgbClr val="2D75B6"/>
                </a:solidFill>
                <a:cs typeface="Calibri"/>
              </a:rPr>
              <a:t>i</a:t>
            </a:r>
            <a:r>
              <a:rPr spc="-15" dirty="0">
                <a:solidFill>
                  <a:srgbClr val="2D75B6"/>
                </a:solidFill>
                <a:cs typeface="Calibri"/>
              </a:rPr>
              <a:t>a</a:t>
            </a:r>
            <a:r>
              <a:rPr spc="-10" dirty="0">
                <a:solidFill>
                  <a:srgbClr val="2D75B6"/>
                </a:solidFill>
                <a:cs typeface="Calibri"/>
              </a:rPr>
              <a:t>t</a:t>
            </a:r>
            <a:r>
              <a:rPr spc="-20" dirty="0">
                <a:solidFill>
                  <a:srgbClr val="2D75B6"/>
                </a:solidFill>
                <a:cs typeface="Calibri"/>
              </a:rPr>
              <a:t>r</a:t>
            </a:r>
            <a:r>
              <a:rPr spc="-5" dirty="0">
                <a:solidFill>
                  <a:srgbClr val="2D75B6"/>
                </a:solidFill>
                <a:cs typeface="Calibri"/>
              </a:rPr>
              <a:t>i</a:t>
            </a:r>
            <a:r>
              <a:rPr spc="-10" dirty="0">
                <a:solidFill>
                  <a:srgbClr val="2D75B6"/>
                </a:solidFill>
                <a:cs typeface="Calibri"/>
              </a:rPr>
              <a:t>c</a:t>
            </a:r>
            <a:r>
              <a:rPr spc="5" dirty="0">
                <a:solidFill>
                  <a:srgbClr val="2D75B6"/>
                </a:solidFill>
                <a:cs typeface="Calibri"/>
              </a:rPr>
              <a:t> </a:t>
            </a:r>
            <a:r>
              <a:rPr spc="-55" dirty="0">
                <a:solidFill>
                  <a:srgbClr val="2D75B6"/>
                </a:solidFill>
                <a:cs typeface="Calibri"/>
              </a:rPr>
              <a:t>P</a:t>
            </a:r>
            <a:r>
              <a:rPr spc="-15" dirty="0">
                <a:solidFill>
                  <a:srgbClr val="2D75B6"/>
                </a:solidFill>
                <a:cs typeface="Calibri"/>
              </a:rPr>
              <a:t>a</a:t>
            </a:r>
            <a:r>
              <a:rPr dirty="0">
                <a:solidFill>
                  <a:srgbClr val="2D75B6"/>
                </a:solidFill>
                <a:cs typeface="Calibri"/>
              </a:rPr>
              <a:t>t</a:t>
            </a:r>
            <a:r>
              <a:rPr spc="-10" dirty="0">
                <a:solidFill>
                  <a:srgbClr val="2D75B6"/>
                </a:solidFill>
                <a:cs typeface="Calibri"/>
              </a:rPr>
              <a:t>ie</a:t>
            </a:r>
            <a:r>
              <a:rPr spc="-20" dirty="0">
                <a:solidFill>
                  <a:srgbClr val="2D75B6"/>
                </a:solidFill>
                <a:cs typeface="Calibri"/>
              </a:rPr>
              <a:t>n</a:t>
            </a:r>
            <a:r>
              <a:rPr dirty="0">
                <a:solidFill>
                  <a:srgbClr val="2D75B6"/>
                </a:solidFill>
                <a:cs typeface="Calibri"/>
              </a:rPr>
              <a:t>ts</a:t>
            </a:r>
            <a:r>
              <a:rPr spc="-10" dirty="0">
                <a:solidFill>
                  <a:srgbClr val="2D75B6"/>
                </a:solidFill>
                <a:cs typeface="Calibri"/>
              </a:rPr>
              <a:t> </a:t>
            </a:r>
            <a:r>
              <a:rPr spc="-5" dirty="0">
                <a:solidFill>
                  <a:srgbClr val="2D75B6"/>
                </a:solidFill>
                <a:cs typeface="Calibri"/>
              </a:rPr>
              <a:t>i</a:t>
            </a:r>
            <a:r>
              <a:rPr dirty="0">
                <a:solidFill>
                  <a:srgbClr val="2D75B6"/>
                </a:solidFill>
                <a:cs typeface="Calibri"/>
              </a:rPr>
              <a:t>n </a:t>
            </a:r>
            <a:r>
              <a:rPr spc="-10" dirty="0">
                <a:solidFill>
                  <a:srgbClr val="2D75B6"/>
                </a:solidFill>
                <a:cs typeface="Calibri"/>
              </a:rPr>
              <a:t>the</a:t>
            </a:r>
            <a:r>
              <a:rPr spc="10" dirty="0">
                <a:solidFill>
                  <a:srgbClr val="2D75B6"/>
                </a:solidFill>
                <a:cs typeface="Calibri"/>
              </a:rPr>
              <a:t> </a:t>
            </a:r>
            <a:r>
              <a:rPr spc="-5" dirty="0">
                <a:solidFill>
                  <a:srgbClr val="2D75B6"/>
                </a:solidFill>
                <a:cs typeface="Calibri"/>
              </a:rPr>
              <a:t>ED</a:t>
            </a:r>
            <a:endParaRPr dirty="0">
              <a:solidFill>
                <a:prstClr val="black"/>
              </a:solidFill>
              <a:cs typeface="Calibri"/>
            </a:endParaRPr>
          </a:p>
          <a:p>
            <a:pPr marL="241300" indent="-228600">
              <a:spcBef>
                <a:spcPts val="1005"/>
              </a:spcBef>
              <a:buClr>
                <a:srgbClr val="2D75B6"/>
              </a:buClr>
              <a:buFont typeface="Arial"/>
              <a:buChar char="•"/>
              <a:tabLst>
                <a:tab pos="241300" algn="l"/>
              </a:tabLst>
              <a:defRPr/>
            </a:pPr>
            <a:r>
              <a:rPr dirty="0">
                <a:solidFill>
                  <a:srgbClr val="2D75B6"/>
                </a:solidFill>
                <a:cs typeface="Calibri"/>
              </a:rPr>
              <a:t>App </a:t>
            </a:r>
            <a:r>
              <a:rPr spc="-10" dirty="0">
                <a:solidFill>
                  <a:srgbClr val="2D75B6"/>
                </a:solidFill>
                <a:cs typeface="Calibri"/>
              </a:rPr>
              <a:t>1:</a:t>
            </a:r>
            <a:r>
              <a:rPr spc="5" dirty="0">
                <a:solidFill>
                  <a:srgbClr val="2D75B6"/>
                </a:solidFill>
                <a:cs typeface="Calibri"/>
              </a:rPr>
              <a:t> </a:t>
            </a:r>
            <a:r>
              <a:rPr spc="-5" dirty="0">
                <a:solidFill>
                  <a:srgbClr val="2D75B6"/>
                </a:solidFill>
                <a:cs typeface="Calibri"/>
              </a:rPr>
              <a:t>Clini</a:t>
            </a:r>
            <a:r>
              <a:rPr spc="-20" dirty="0">
                <a:solidFill>
                  <a:srgbClr val="2D75B6"/>
                </a:solidFill>
                <a:cs typeface="Calibri"/>
              </a:rPr>
              <a:t>c</a:t>
            </a:r>
            <a:r>
              <a:rPr dirty="0">
                <a:solidFill>
                  <a:srgbClr val="2D75B6"/>
                </a:solidFill>
                <a:cs typeface="Calibri"/>
              </a:rPr>
              <a:t>al</a:t>
            </a:r>
            <a:r>
              <a:rPr spc="30" dirty="0">
                <a:solidFill>
                  <a:srgbClr val="2D75B6"/>
                </a:solidFill>
                <a:cs typeface="Calibri"/>
              </a:rPr>
              <a:t> </a:t>
            </a:r>
            <a:r>
              <a:rPr dirty="0">
                <a:solidFill>
                  <a:srgbClr val="2D75B6"/>
                </a:solidFill>
                <a:cs typeface="Calibri"/>
              </a:rPr>
              <a:t>and </a:t>
            </a:r>
            <a:r>
              <a:rPr spc="-15" dirty="0">
                <a:solidFill>
                  <a:srgbClr val="2D75B6"/>
                </a:solidFill>
                <a:cs typeface="Calibri"/>
              </a:rPr>
              <a:t>P</a:t>
            </a:r>
            <a:r>
              <a:rPr spc="-40" dirty="0">
                <a:solidFill>
                  <a:srgbClr val="2D75B6"/>
                </a:solidFill>
                <a:cs typeface="Calibri"/>
              </a:rPr>
              <a:t>r</a:t>
            </a:r>
            <a:r>
              <a:rPr spc="-5" dirty="0">
                <a:solidFill>
                  <a:srgbClr val="2D75B6"/>
                </a:solidFill>
                <a:cs typeface="Calibri"/>
              </a:rPr>
              <a:t>o</a:t>
            </a:r>
            <a:r>
              <a:rPr spc="-50" dirty="0">
                <a:solidFill>
                  <a:srgbClr val="2D75B6"/>
                </a:solidFill>
                <a:cs typeface="Calibri"/>
              </a:rPr>
              <a:t>f</a:t>
            </a:r>
            <a:r>
              <a:rPr spc="-10" dirty="0">
                <a:solidFill>
                  <a:srgbClr val="2D75B6"/>
                </a:solidFill>
                <a:cs typeface="Calibri"/>
              </a:rPr>
              <a:t>e</a:t>
            </a:r>
            <a:r>
              <a:rPr spc="-5" dirty="0">
                <a:solidFill>
                  <a:srgbClr val="2D75B6"/>
                </a:solidFill>
                <a:cs typeface="Calibri"/>
              </a:rPr>
              <a:t>ssiona</a:t>
            </a:r>
            <a:r>
              <a:rPr dirty="0">
                <a:solidFill>
                  <a:srgbClr val="2D75B6"/>
                </a:solidFill>
                <a:cs typeface="Calibri"/>
              </a:rPr>
              <a:t>l </a:t>
            </a:r>
            <a:r>
              <a:rPr spc="-5" dirty="0">
                <a:solidFill>
                  <a:srgbClr val="2D75B6"/>
                </a:solidFill>
                <a:cs typeface="Calibri"/>
              </a:rPr>
              <a:t>Compe</a:t>
            </a:r>
            <a:r>
              <a:rPr spc="-30" dirty="0">
                <a:solidFill>
                  <a:srgbClr val="2D75B6"/>
                </a:solidFill>
                <a:cs typeface="Calibri"/>
              </a:rPr>
              <a:t>t</a:t>
            </a:r>
            <a:r>
              <a:rPr spc="-10" dirty="0">
                <a:solidFill>
                  <a:srgbClr val="2D75B6"/>
                </a:solidFill>
                <a:cs typeface="Calibri"/>
              </a:rPr>
              <a:t>en</a:t>
            </a:r>
            <a:r>
              <a:rPr spc="-20" dirty="0">
                <a:solidFill>
                  <a:srgbClr val="2D75B6"/>
                </a:solidFill>
                <a:cs typeface="Calibri"/>
              </a:rPr>
              <a:t>c</a:t>
            </a:r>
            <a:r>
              <a:rPr spc="-10" dirty="0">
                <a:solidFill>
                  <a:srgbClr val="2D75B6"/>
                </a:solidFill>
                <a:cs typeface="Calibri"/>
              </a:rPr>
              <a:t>y</a:t>
            </a:r>
            <a:endParaRPr dirty="0">
              <a:solidFill>
                <a:prstClr val="black"/>
              </a:solidFill>
              <a:cs typeface="Calibri"/>
            </a:endParaRPr>
          </a:p>
          <a:p>
            <a:pPr marL="241300" indent="-228600">
              <a:spcBef>
                <a:spcPts val="994"/>
              </a:spcBef>
              <a:buClr>
                <a:srgbClr val="2D75B6"/>
              </a:buClr>
              <a:buFont typeface="Arial"/>
              <a:buChar char="•"/>
              <a:tabLst>
                <a:tab pos="241300" algn="l"/>
              </a:tabLst>
              <a:defRPr/>
            </a:pPr>
            <a:r>
              <a:rPr dirty="0">
                <a:solidFill>
                  <a:srgbClr val="2D75B6"/>
                </a:solidFill>
                <a:cs typeface="Calibri"/>
              </a:rPr>
              <a:t>App</a:t>
            </a:r>
            <a:r>
              <a:rPr spc="-5" dirty="0">
                <a:solidFill>
                  <a:srgbClr val="2D75B6"/>
                </a:solidFill>
                <a:cs typeface="Calibri"/>
              </a:rPr>
              <a:t> </a:t>
            </a:r>
            <a:r>
              <a:rPr dirty="0">
                <a:solidFill>
                  <a:srgbClr val="2D75B6"/>
                </a:solidFill>
                <a:cs typeface="Calibri"/>
              </a:rPr>
              <a:t>2:</a:t>
            </a:r>
            <a:r>
              <a:rPr spc="10" dirty="0">
                <a:solidFill>
                  <a:srgbClr val="2D75B6"/>
                </a:solidFill>
                <a:cs typeface="Calibri"/>
              </a:rPr>
              <a:t> </a:t>
            </a:r>
            <a:r>
              <a:rPr dirty="0">
                <a:solidFill>
                  <a:srgbClr val="2D75B6"/>
                </a:solidFill>
                <a:cs typeface="Calibri"/>
              </a:rPr>
              <a:t>Guidel</a:t>
            </a:r>
            <a:r>
              <a:rPr spc="-10" dirty="0">
                <a:solidFill>
                  <a:srgbClr val="2D75B6"/>
                </a:solidFill>
                <a:cs typeface="Calibri"/>
              </a:rPr>
              <a:t>i</a:t>
            </a:r>
            <a:r>
              <a:rPr spc="-5" dirty="0">
                <a:solidFill>
                  <a:srgbClr val="2D75B6"/>
                </a:solidFill>
                <a:cs typeface="Calibri"/>
              </a:rPr>
              <a:t>ne</a:t>
            </a:r>
            <a:r>
              <a:rPr dirty="0">
                <a:solidFill>
                  <a:srgbClr val="2D75B6"/>
                </a:solidFill>
                <a:cs typeface="Calibri"/>
              </a:rPr>
              <a:t>s</a:t>
            </a:r>
            <a:r>
              <a:rPr spc="15" dirty="0">
                <a:solidFill>
                  <a:srgbClr val="2D75B6"/>
                </a:solidFill>
                <a:cs typeface="Calibri"/>
              </a:rPr>
              <a:t> </a:t>
            </a:r>
            <a:r>
              <a:rPr spc="-35" dirty="0">
                <a:solidFill>
                  <a:srgbClr val="2D75B6"/>
                </a:solidFill>
                <a:cs typeface="Calibri"/>
              </a:rPr>
              <a:t>f</a:t>
            </a:r>
            <a:r>
              <a:rPr spc="-5" dirty="0">
                <a:solidFill>
                  <a:srgbClr val="2D75B6"/>
                </a:solidFill>
                <a:cs typeface="Calibri"/>
              </a:rPr>
              <a:t>o</a:t>
            </a:r>
            <a:r>
              <a:rPr dirty="0">
                <a:solidFill>
                  <a:srgbClr val="2D75B6"/>
                </a:solidFill>
                <a:cs typeface="Calibri"/>
              </a:rPr>
              <a:t>r </a:t>
            </a:r>
            <a:r>
              <a:rPr spc="-30" dirty="0">
                <a:solidFill>
                  <a:srgbClr val="2D75B6"/>
                </a:solidFill>
                <a:cs typeface="Calibri"/>
              </a:rPr>
              <a:t>E</a:t>
            </a:r>
            <a:r>
              <a:rPr spc="-5" dirty="0">
                <a:solidFill>
                  <a:srgbClr val="2D75B6"/>
                </a:solidFill>
                <a:cs typeface="Calibri"/>
              </a:rPr>
              <a:t>quipmen</a:t>
            </a:r>
            <a:r>
              <a:rPr dirty="0">
                <a:solidFill>
                  <a:srgbClr val="2D75B6"/>
                </a:solidFill>
                <a:cs typeface="Calibri"/>
              </a:rPr>
              <a:t>t and</a:t>
            </a:r>
            <a:r>
              <a:rPr spc="10" dirty="0">
                <a:solidFill>
                  <a:srgbClr val="2D75B6"/>
                </a:solidFill>
                <a:cs typeface="Calibri"/>
              </a:rPr>
              <a:t> </a:t>
            </a:r>
            <a:r>
              <a:rPr spc="-5" dirty="0">
                <a:solidFill>
                  <a:srgbClr val="2D75B6"/>
                </a:solidFill>
                <a:cs typeface="Calibri"/>
              </a:rPr>
              <a:t>Sup</a:t>
            </a:r>
            <a:r>
              <a:rPr dirty="0">
                <a:solidFill>
                  <a:srgbClr val="2D75B6"/>
                </a:solidFill>
                <a:cs typeface="Calibri"/>
              </a:rPr>
              <a:t>p</a:t>
            </a:r>
            <a:r>
              <a:rPr spc="-10" dirty="0">
                <a:solidFill>
                  <a:srgbClr val="2D75B6"/>
                </a:solidFill>
                <a:cs typeface="Calibri"/>
              </a:rPr>
              <a:t>li</a:t>
            </a:r>
            <a:r>
              <a:rPr dirty="0">
                <a:solidFill>
                  <a:srgbClr val="2D75B6"/>
                </a:solidFill>
                <a:cs typeface="Calibri"/>
              </a:rPr>
              <a:t>es </a:t>
            </a:r>
            <a:r>
              <a:rPr spc="-35" dirty="0">
                <a:solidFill>
                  <a:srgbClr val="2D75B6"/>
                </a:solidFill>
                <a:cs typeface="Calibri"/>
              </a:rPr>
              <a:t>f</a:t>
            </a:r>
            <a:r>
              <a:rPr spc="-5" dirty="0">
                <a:solidFill>
                  <a:srgbClr val="2D75B6"/>
                </a:solidFill>
                <a:cs typeface="Calibri"/>
              </a:rPr>
              <a:t>or</a:t>
            </a:r>
            <a:endParaRPr dirty="0">
              <a:solidFill>
                <a:prstClr val="black"/>
              </a:solidFill>
              <a:cs typeface="Calibri"/>
            </a:endParaRPr>
          </a:p>
          <a:p>
            <a:pPr marL="241300">
              <a:defRPr/>
            </a:pPr>
            <a:r>
              <a:rPr spc="-10" dirty="0">
                <a:solidFill>
                  <a:srgbClr val="2D75B6"/>
                </a:solidFill>
                <a:cs typeface="Calibri"/>
              </a:rPr>
              <a:t>Use </a:t>
            </a:r>
            <a:r>
              <a:rPr spc="-5" dirty="0">
                <a:solidFill>
                  <a:srgbClr val="2D75B6"/>
                </a:solidFill>
                <a:cs typeface="Calibri"/>
              </a:rPr>
              <a:t>i</a:t>
            </a:r>
            <a:r>
              <a:rPr dirty="0">
                <a:solidFill>
                  <a:srgbClr val="2D75B6"/>
                </a:solidFill>
                <a:cs typeface="Calibri"/>
              </a:rPr>
              <a:t>n</a:t>
            </a:r>
            <a:r>
              <a:rPr spc="-5" dirty="0">
                <a:solidFill>
                  <a:srgbClr val="2D75B6"/>
                </a:solidFill>
                <a:cs typeface="Calibri"/>
              </a:rPr>
              <a:t> </a:t>
            </a:r>
            <a:r>
              <a:rPr spc="-50" dirty="0">
                <a:solidFill>
                  <a:srgbClr val="2D75B6"/>
                </a:solidFill>
                <a:cs typeface="Calibri"/>
              </a:rPr>
              <a:t>P</a:t>
            </a:r>
            <a:r>
              <a:rPr spc="-10" dirty="0">
                <a:solidFill>
                  <a:srgbClr val="2D75B6"/>
                </a:solidFill>
                <a:cs typeface="Calibri"/>
              </a:rPr>
              <a:t>ed</a:t>
            </a:r>
            <a:r>
              <a:rPr spc="-5" dirty="0">
                <a:solidFill>
                  <a:srgbClr val="2D75B6"/>
                </a:solidFill>
                <a:cs typeface="Calibri"/>
              </a:rPr>
              <a:t>i</a:t>
            </a:r>
            <a:r>
              <a:rPr spc="-15" dirty="0">
                <a:solidFill>
                  <a:srgbClr val="2D75B6"/>
                </a:solidFill>
                <a:cs typeface="Calibri"/>
              </a:rPr>
              <a:t>a</a:t>
            </a:r>
            <a:r>
              <a:rPr spc="-10" dirty="0">
                <a:solidFill>
                  <a:srgbClr val="2D75B6"/>
                </a:solidFill>
                <a:cs typeface="Calibri"/>
              </a:rPr>
              <a:t>t</a:t>
            </a:r>
            <a:r>
              <a:rPr spc="-20" dirty="0">
                <a:solidFill>
                  <a:srgbClr val="2D75B6"/>
                </a:solidFill>
                <a:cs typeface="Calibri"/>
              </a:rPr>
              <a:t>r</a:t>
            </a:r>
            <a:r>
              <a:rPr spc="-5" dirty="0">
                <a:solidFill>
                  <a:srgbClr val="2D75B6"/>
                </a:solidFill>
                <a:cs typeface="Calibri"/>
              </a:rPr>
              <a:t>i</a:t>
            </a:r>
            <a:r>
              <a:rPr spc="-10" dirty="0">
                <a:solidFill>
                  <a:srgbClr val="2D75B6"/>
                </a:solidFill>
                <a:cs typeface="Calibri"/>
              </a:rPr>
              <a:t>c</a:t>
            </a:r>
            <a:r>
              <a:rPr spc="15" dirty="0">
                <a:solidFill>
                  <a:srgbClr val="2D75B6"/>
                </a:solidFill>
                <a:cs typeface="Calibri"/>
              </a:rPr>
              <a:t> </a:t>
            </a:r>
            <a:r>
              <a:rPr spc="-55" dirty="0">
                <a:solidFill>
                  <a:srgbClr val="2D75B6"/>
                </a:solidFill>
                <a:cs typeface="Calibri"/>
              </a:rPr>
              <a:t>P</a:t>
            </a:r>
            <a:r>
              <a:rPr spc="-15" dirty="0">
                <a:solidFill>
                  <a:srgbClr val="2D75B6"/>
                </a:solidFill>
                <a:cs typeface="Calibri"/>
              </a:rPr>
              <a:t>a</a:t>
            </a:r>
            <a:r>
              <a:rPr dirty="0">
                <a:solidFill>
                  <a:srgbClr val="2D75B6"/>
                </a:solidFill>
                <a:cs typeface="Calibri"/>
              </a:rPr>
              <a:t>t</a:t>
            </a:r>
            <a:r>
              <a:rPr spc="-10" dirty="0">
                <a:solidFill>
                  <a:srgbClr val="2D75B6"/>
                </a:solidFill>
                <a:cs typeface="Calibri"/>
              </a:rPr>
              <a:t>ie</a:t>
            </a:r>
            <a:r>
              <a:rPr spc="-20" dirty="0">
                <a:solidFill>
                  <a:srgbClr val="2D75B6"/>
                </a:solidFill>
                <a:cs typeface="Calibri"/>
              </a:rPr>
              <a:t>n</a:t>
            </a:r>
            <a:r>
              <a:rPr dirty="0">
                <a:solidFill>
                  <a:srgbClr val="2D75B6"/>
                </a:solidFill>
                <a:cs typeface="Calibri"/>
              </a:rPr>
              <a:t>ts</a:t>
            </a:r>
            <a:r>
              <a:rPr spc="-10" dirty="0">
                <a:solidFill>
                  <a:srgbClr val="2D75B6"/>
                </a:solidFill>
                <a:cs typeface="Calibri"/>
              </a:rPr>
              <a:t> </a:t>
            </a:r>
            <a:r>
              <a:rPr spc="-5" dirty="0">
                <a:solidFill>
                  <a:srgbClr val="2D75B6"/>
                </a:solidFill>
                <a:cs typeface="Calibri"/>
              </a:rPr>
              <a:t>i</a:t>
            </a:r>
            <a:r>
              <a:rPr dirty="0">
                <a:solidFill>
                  <a:srgbClr val="2D75B6"/>
                </a:solidFill>
                <a:cs typeface="Calibri"/>
              </a:rPr>
              <a:t>n</a:t>
            </a:r>
            <a:r>
              <a:rPr spc="10" dirty="0">
                <a:solidFill>
                  <a:srgbClr val="2D75B6"/>
                </a:solidFill>
                <a:cs typeface="Calibri"/>
              </a:rPr>
              <a:t> </a:t>
            </a:r>
            <a:r>
              <a:rPr spc="-10" dirty="0">
                <a:solidFill>
                  <a:srgbClr val="2D75B6"/>
                </a:solidFill>
                <a:cs typeface="Calibri"/>
              </a:rPr>
              <a:t>the</a:t>
            </a:r>
            <a:r>
              <a:rPr spc="25" dirty="0">
                <a:solidFill>
                  <a:srgbClr val="2D75B6"/>
                </a:solidFill>
                <a:cs typeface="Calibri"/>
              </a:rPr>
              <a:t> </a:t>
            </a:r>
            <a:r>
              <a:rPr spc="-5" dirty="0">
                <a:solidFill>
                  <a:srgbClr val="2D75B6"/>
                </a:solidFill>
                <a:cs typeface="Calibri"/>
              </a:rPr>
              <a:t>ED</a:t>
            </a:r>
            <a:endParaRPr dirty="0">
              <a:solidFill>
                <a:prstClr val="black"/>
              </a:solidFill>
              <a:cs typeface="Calibri"/>
            </a:endParaRPr>
          </a:p>
        </p:txBody>
      </p:sp>
      <p:sp>
        <p:nvSpPr>
          <p:cNvPr id="5" name="object 5"/>
          <p:cNvSpPr/>
          <p:nvPr/>
        </p:nvSpPr>
        <p:spPr>
          <a:xfrm>
            <a:off x="447674" y="1909156"/>
            <a:ext cx="4014216" cy="1479803"/>
          </a:xfrm>
          <a:prstGeom prst="rect">
            <a:avLst/>
          </a:prstGeom>
          <a:blipFill>
            <a:blip r:embed="rId3" cstate="print"/>
            <a:stretch>
              <a:fillRect/>
            </a:stretch>
          </a:blipFill>
        </p:spPr>
        <p:txBody>
          <a:bodyPr wrap="square" lIns="0" tIns="0" rIns="0" bIns="0" rtlCol="0"/>
          <a:lstStyle/>
          <a:p>
            <a:pPr>
              <a:defRPr/>
            </a:pPr>
            <a:endParaRPr dirty="0">
              <a:solidFill>
                <a:prstClr val="black"/>
              </a:solidFill>
            </a:endParaRPr>
          </a:p>
        </p:txBody>
      </p:sp>
    </p:spTree>
    <p:extLst>
      <p:ext uri="{BB962C8B-B14F-4D97-AF65-F5344CB8AC3E}">
        <p14:creationId xmlns:p14="http://schemas.microsoft.com/office/powerpoint/2010/main" val="1001442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847872"/>
            <a:ext cx="11029616" cy="868084"/>
          </a:xfrm>
          <a:prstGeom prst="rect">
            <a:avLst/>
          </a:prstGeom>
        </p:spPr>
        <p:txBody>
          <a:bodyPr vert="horz" wrap="square" lIns="0" tIns="301079" rIns="0" bIns="0" rtlCol="0">
            <a:spAutoFit/>
          </a:bodyPr>
          <a:lstStyle/>
          <a:p>
            <a:pPr marL="12700">
              <a:lnSpc>
                <a:spcPts val="4770"/>
              </a:lnSpc>
            </a:pPr>
            <a:r>
              <a:rPr sz="3600" spc="-25" dirty="0">
                <a:solidFill>
                  <a:schemeClr val="accent5"/>
                </a:solidFill>
                <a:cs typeface="Georgia"/>
              </a:rPr>
              <a:t>20</a:t>
            </a:r>
            <a:r>
              <a:rPr sz="3600" spc="-35" dirty="0">
                <a:solidFill>
                  <a:schemeClr val="accent5"/>
                </a:solidFill>
                <a:cs typeface="Georgia"/>
              </a:rPr>
              <a:t>1</a:t>
            </a:r>
            <a:r>
              <a:rPr sz="3600" spc="-25" dirty="0">
                <a:solidFill>
                  <a:schemeClr val="accent5"/>
                </a:solidFill>
                <a:cs typeface="Georgia"/>
              </a:rPr>
              <a:t>3</a:t>
            </a:r>
            <a:r>
              <a:rPr sz="3600" spc="15" dirty="0">
                <a:solidFill>
                  <a:schemeClr val="accent5"/>
                </a:solidFill>
                <a:cs typeface="Georgia"/>
              </a:rPr>
              <a:t> </a:t>
            </a:r>
            <a:r>
              <a:rPr sz="3600" spc="-30" dirty="0">
                <a:solidFill>
                  <a:schemeClr val="accent5"/>
                </a:solidFill>
                <a:cs typeface="Georgia"/>
              </a:rPr>
              <a:t>Nationa</a:t>
            </a:r>
            <a:r>
              <a:rPr sz="3600" spc="-15" dirty="0">
                <a:solidFill>
                  <a:schemeClr val="accent5"/>
                </a:solidFill>
                <a:cs typeface="Georgia"/>
              </a:rPr>
              <a:t>l</a:t>
            </a:r>
            <a:r>
              <a:rPr sz="3600" dirty="0">
                <a:solidFill>
                  <a:schemeClr val="accent5"/>
                </a:solidFill>
                <a:cs typeface="Georgia"/>
              </a:rPr>
              <a:t> </a:t>
            </a:r>
            <a:r>
              <a:rPr sz="3600" spc="-20" dirty="0">
                <a:solidFill>
                  <a:schemeClr val="accent5"/>
                </a:solidFill>
                <a:cs typeface="Georgia"/>
              </a:rPr>
              <a:t>Pediatric</a:t>
            </a:r>
            <a:r>
              <a:rPr sz="3600" spc="-15" dirty="0">
                <a:solidFill>
                  <a:schemeClr val="accent5"/>
                </a:solidFill>
                <a:cs typeface="Georgia"/>
              </a:rPr>
              <a:t> </a:t>
            </a:r>
            <a:r>
              <a:rPr sz="3600" spc="-25" dirty="0">
                <a:solidFill>
                  <a:schemeClr val="accent5"/>
                </a:solidFill>
                <a:cs typeface="Georgia"/>
              </a:rPr>
              <a:t>Readines</a:t>
            </a:r>
            <a:r>
              <a:rPr sz="3600" spc="-20" dirty="0">
                <a:solidFill>
                  <a:schemeClr val="accent5"/>
                </a:solidFill>
                <a:cs typeface="Georgia"/>
              </a:rPr>
              <a:t>s</a:t>
            </a:r>
            <a:r>
              <a:rPr sz="3600" spc="-5" dirty="0">
                <a:solidFill>
                  <a:schemeClr val="accent5"/>
                </a:solidFill>
                <a:cs typeface="Georgia"/>
              </a:rPr>
              <a:t> </a:t>
            </a:r>
            <a:r>
              <a:rPr sz="3600" spc="-20" dirty="0">
                <a:solidFill>
                  <a:schemeClr val="accent5"/>
                </a:solidFill>
                <a:cs typeface="Georgia"/>
              </a:rPr>
              <a:t>Project</a:t>
            </a:r>
            <a:endParaRPr sz="3600" dirty="0">
              <a:solidFill>
                <a:schemeClr val="accent5"/>
              </a:solidFill>
              <a:cs typeface="Georgia"/>
            </a:endParaRPr>
          </a:p>
        </p:txBody>
      </p:sp>
      <p:sp>
        <p:nvSpPr>
          <p:cNvPr id="3" name="object 3"/>
          <p:cNvSpPr txBox="1"/>
          <p:nvPr/>
        </p:nvSpPr>
        <p:spPr>
          <a:xfrm>
            <a:off x="470356" y="2120815"/>
            <a:ext cx="9935210" cy="4231928"/>
          </a:xfrm>
          <a:prstGeom prst="rect">
            <a:avLst/>
          </a:prstGeom>
        </p:spPr>
        <p:txBody>
          <a:bodyPr vert="horz" wrap="square" lIns="0" tIns="0" rIns="0" bIns="0" rtlCol="0">
            <a:spAutoFit/>
          </a:bodyPr>
          <a:lstStyle/>
          <a:p>
            <a:pPr marL="241300" marR="5080" indent="-228600">
              <a:lnSpc>
                <a:spcPct val="90100"/>
              </a:lnSpc>
              <a:buClr>
                <a:srgbClr val="2D75B6"/>
              </a:buClr>
              <a:buFont typeface="Arial"/>
              <a:buChar char="•"/>
              <a:tabLst>
                <a:tab pos="241300" algn="l"/>
              </a:tabLst>
              <a:defRPr/>
            </a:pPr>
            <a:r>
              <a:rPr sz="2000" spc="-15" dirty="0">
                <a:cs typeface="Calibri"/>
              </a:rPr>
              <a:t>A </a:t>
            </a:r>
            <a:r>
              <a:rPr sz="2000" dirty="0">
                <a:cs typeface="Calibri"/>
              </a:rPr>
              <a:t>multi</a:t>
            </a:r>
            <a:r>
              <a:rPr sz="2000" spc="-5" dirty="0">
                <a:cs typeface="Calibri"/>
              </a:rPr>
              <a:t>-phas</a:t>
            </a:r>
            <a:r>
              <a:rPr sz="2000" dirty="0">
                <a:cs typeface="Calibri"/>
              </a:rPr>
              <a:t>e</a:t>
            </a:r>
            <a:r>
              <a:rPr sz="2000" spc="5" dirty="0">
                <a:cs typeface="Calibri"/>
              </a:rPr>
              <a:t> </a:t>
            </a:r>
            <a:r>
              <a:rPr sz="2000" spc="-5" dirty="0">
                <a:cs typeface="Calibri"/>
              </a:rPr>
              <a:t>qualit</a:t>
            </a:r>
            <a:r>
              <a:rPr sz="2000" dirty="0">
                <a:cs typeface="Calibri"/>
              </a:rPr>
              <a:t>y imp</a:t>
            </a:r>
            <a:r>
              <a:rPr sz="2000" spc="-35" dirty="0">
                <a:cs typeface="Calibri"/>
              </a:rPr>
              <a:t>r</a:t>
            </a:r>
            <a:r>
              <a:rPr sz="2000" spc="-20" dirty="0">
                <a:cs typeface="Calibri"/>
              </a:rPr>
              <a:t>o</a:t>
            </a:r>
            <a:r>
              <a:rPr sz="2000" spc="-45" dirty="0">
                <a:cs typeface="Calibri"/>
              </a:rPr>
              <a:t>v</a:t>
            </a:r>
            <a:r>
              <a:rPr sz="2000" spc="-15" dirty="0">
                <a:cs typeface="Calibri"/>
              </a:rPr>
              <a:t>eme</a:t>
            </a:r>
            <a:r>
              <a:rPr sz="2000" spc="-40" dirty="0">
                <a:cs typeface="Calibri"/>
              </a:rPr>
              <a:t>n</a:t>
            </a:r>
            <a:r>
              <a:rPr sz="2000" spc="-10" dirty="0">
                <a:cs typeface="Calibri"/>
              </a:rPr>
              <a:t>t</a:t>
            </a:r>
            <a:r>
              <a:rPr sz="2000" spc="-15" dirty="0">
                <a:cs typeface="Calibri"/>
              </a:rPr>
              <a:t> </a:t>
            </a:r>
            <a:r>
              <a:rPr sz="2000" dirty="0">
                <a:cs typeface="Calibri"/>
              </a:rPr>
              <a:t>initi</a:t>
            </a:r>
            <a:r>
              <a:rPr sz="2000" spc="-25" dirty="0">
                <a:cs typeface="Calibri"/>
              </a:rPr>
              <a:t>a</a:t>
            </a:r>
            <a:r>
              <a:rPr sz="2000" dirty="0">
                <a:cs typeface="Calibri"/>
              </a:rPr>
              <a:t>ti</a:t>
            </a:r>
            <a:r>
              <a:rPr sz="2000" spc="-30" dirty="0">
                <a:cs typeface="Calibri"/>
              </a:rPr>
              <a:t>v</a:t>
            </a:r>
            <a:r>
              <a:rPr sz="2000" spc="-15" dirty="0">
                <a:cs typeface="Calibri"/>
              </a:rPr>
              <a:t>e</a:t>
            </a:r>
            <a:r>
              <a:rPr sz="2000" spc="-10" dirty="0">
                <a:cs typeface="Calibri"/>
              </a:rPr>
              <a:t> </a:t>
            </a:r>
            <a:r>
              <a:rPr sz="2000" spc="-35" dirty="0">
                <a:cs typeface="Calibri"/>
              </a:rPr>
              <a:t>t</a:t>
            </a:r>
            <a:r>
              <a:rPr sz="2000" dirty="0">
                <a:cs typeface="Calibri"/>
              </a:rPr>
              <a:t>o</a:t>
            </a:r>
            <a:r>
              <a:rPr sz="2000" spc="-10" dirty="0">
                <a:cs typeface="Calibri"/>
              </a:rPr>
              <a:t> </a:t>
            </a:r>
            <a:r>
              <a:rPr sz="2000" dirty="0">
                <a:cs typeface="Calibri"/>
              </a:rPr>
              <a:t>ensu</a:t>
            </a:r>
            <a:r>
              <a:rPr sz="2000" spc="-40" dirty="0">
                <a:cs typeface="Calibri"/>
              </a:rPr>
              <a:t>r</a:t>
            </a:r>
            <a:r>
              <a:rPr sz="2000" spc="-15" dirty="0">
                <a:cs typeface="Calibri"/>
              </a:rPr>
              <a:t>e</a:t>
            </a:r>
            <a:r>
              <a:rPr sz="2000" spc="10" dirty="0">
                <a:cs typeface="Calibri"/>
              </a:rPr>
              <a:t> </a:t>
            </a:r>
            <a:r>
              <a:rPr sz="2000" dirty="0">
                <a:cs typeface="Calibri"/>
              </a:rPr>
              <a:t>th</a:t>
            </a:r>
            <a:r>
              <a:rPr sz="2000" spc="-25" dirty="0">
                <a:cs typeface="Calibri"/>
              </a:rPr>
              <a:t>a</a:t>
            </a:r>
            <a:r>
              <a:rPr sz="2000" spc="-10" dirty="0">
                <a:cs typeface="Calibri"/>
              </a:rPr>
              <a:t>t</a:t>
            </a:r>
            <a:r>
              <a:rPr sz="2000" spc="-15" dirty="0">
                <a:cs typeface="Calibri"/>
              </a:rPr>
              <a:t> </a:t>
            </a:r>
            <a:r>
              <a:rPr sz="2000" dirty="0">
                <a:cs typeface="Calibri"/>
              </a:rPr>
              <a:t>all</a:t>
            </a:r>
            <a:r>
              <a:rPr sz="2000" spc="-10" dirty="0">
                <a:cs typeface="Calibri"/>
              </a:rPr>
              <a:t> </a:t>
            </a:r>
            <a:r>
              <a:rPr sz="2000" spc="-60" dirty="0">
                <a:cs typeface="Calibri"/>
              </a:rPr>
              <a:t>U</a:t>
            </a:r>
            <a:r>
              <a:rPr sz="2000" spc="-5" dirty="0">
                <a:cs typeface="Calibri"/>
              </a:rPr>
              <a:t>.S</a:t>
            </a:r>
            <a:r>
              <a:rPr sz="2000" dirty="0">
                <a:cs typeface="Calibri"/>
              </a:rPr>
              <a:t>.</a:t>
            </a:r>
            <a:r>
              <a:rPr sz="2000" spc="-25" dirty="0">
                <a:cs typeface="Calibri"/>
              </a:rPr>
              <a:t> </a:t>
            </a:r>
            <a:r>
              <a:rPr sz="2000" spc="-15" dirty="0">
                <a:cs typeface="Calibri"/>
              </a:rPr>
              <a:t>eme</a:t>
            </a:r>
            <a:r>
              <a:rPr sz="2000" spc="-40" dirty="0">
                <a:cs typeface="Calibri"/>
              </a:rPr>
              <a:t>r</a:t>
            </a:r>
            <a:r>
              <a:rPr sz="2000" spc="-45" dirty="0">
                <a:cs typeface="Calibri"/>
              </a:rPr>
              <a:t>g</a:t>
            </a:r>
            <a:r>
              <a:rPr sz="2000" spc="-15" dirty="0">
                <a:cs typeface="Calibri"/>
              </a:rPr>
              <a:t>en</a:t>
            </a:r>
            <a:r>
              <a:rPr sz="2000" spc="-10" dirty="0">
                <a:cs typeface="Calibri"/>
              </a:rPr>
              <a:t>c</a:t>
            </a:r>
            <a:r>
              <a:rPr sz="2000" spc="-15" dirty="0">
                <a:cs typeface="Calibri"/>
              </a:rPr>
              <a:t>y</a:t>
            </a:r>
            <a:r>
              <a:rPr sz="2000" spc="-10" dirty="0">
                <a:cs typeface="Calibri"/>
              </a:rPr>
              <a:t> </a:t>
            </a:r>
            <a:r>
              <a:rPr sz="2000" spc="-5" dirty="0">
                <a:cs typeface="Calibri"/>
              </a:rPr>
              <a:t>dep</a:t>
            </a:r>
            <a:r>
              <a:rPr sz="2000" spc="5" dirty="0">
                <a:cs typeface="Calibri"/>
              </a:rPr>
              <a:t>a</a:t>
            </a:r>
            <a:r>
              <a:rPr sz="2000" spc="-15" dirty="0">
                <a:cs typeface="Calibri"/>
              </a:rPr>
              <a:t>rtm</a:t>
            </a:r>
            <a:r>
              <a:rPr sz="2000" spc="-10" dirty="0">
                <a:cs typeface="Calibri"/>
              </a:rPr>
              <a:t>e</a:t>
            </a:r>
            <a:r>
              <a:rPr sz="2000" spc="-25" dirty="0">
                <a:cs typeface="Calibri"/>
              </a:rPr>
              <a:t>n</a:t>
            </a:r>
            <a:r>
              <a:rPr sz="2000" dirty="0">
                <a:cs typeface="Calibri"/>
              </a:rPr>
              <a:t>ts</a:t>
            </a:r>
            <a:r>
              <a:rPr sz="2000" spc="-20" dirty="0">
                <a:cs typeface="Calibri"/>
              </a:rPr>
              <a:t> </a:t>
            </a:r>
            <a:r>
              <a:rPr sz="2000" spc="-5" dirty="0">
                <a:cs typeface="Calibri"/>
              </a:rPr>
              <a:t>(</a:t>
            </a:r>
            <a:r>
              <a:rPr sz="2000" spc="5" dirty="0">
                <a:cs typeface="Calibri"/>
              </a:rPr>
              <a:t>E</a:t>
            </a:r>
            <a:r>
              <a:rPr sz="2000" spc="-5" dirty="0">
                <a:cs typeface="Calibri"/>
              </a:rPr>
              <a:t>D</a:t>
            </a:r>
            <a:r>
              <a:rPr sz="2000" dirty="0">
                <a:cs typeface="Calibri"/>
              </a:rPr>
              <a:t>)</a:t>
            </a:r>
            <a:r>
              <a:rPr sz="2000" spc="-25" dirty="0">
                <a:cs typeface="Calibri"/>
              </a:rPr>
              <a:t> </a:t>
            </a:r>
            <a:r>
              <a:rPr sz="2000" spc="-5" dirty="0">
                <a:cs typeface="Calibri"/>
              </a:rPr>
              <a:t>h</a:t>
            </a:r>
            <a:r>
              <a:rPr sz="2000" spc="-35" dirty="0">
                <a:cs typeface="Calibri"/>
              </a:rPr>
              <a:t>a</a:t>
            </a:r>
            <a:r>
              <a:rPr sz="2000" spc="-45" dirty="0">
                <a:cs typeface="Calibri"/>
              </a:rPr>
              <a:t>v</a:t>
            </a:r>
            <a:r>
              <a:rPr sz="2000" spc="-15" dirty="0">
                <a:cs typeface="Calibri"/>
              </a:rPr>
              <a:t>e</a:t>
            </a:r>
            <a:r>
              <a:rPr sz="2000" spc="10" dirty="0">
                <a:cs typeface="Calibri"/>
              </a:rPr>
              <a:t> </a:t>
            </a:r>
            <a:r>
              <a:rPr sz="2000" spc="-15" dirty="0">
                <a:cs typeface="Calibri"/>
              </a:rPr>
              <a:t>the</a:t>
            </a:r>
            <a:r>
              <a:rPr sz="2000" spc="-10" dirty="0">
                <a:cs typeface="Calibri"/>
              </a:rPr>
              <a:t> </a:t>
            </a:r>
            <a:r>
              <a:rPr sz="2000" spc="-15" dirty="0">
                <a:cs typeface="Calibri"/>
              </a:rPr>
              <a:t>esse</a:t>
            </a:r>
            <a:r>
              <a:rPr sz="2000" spc="-40" dirty="0">
                <a:cs typeface="Calibri"/>
              </a:rPr>
              <a:t>n</a:t>
            </a:r>
            <a:r>
              <a:rPr sz="2000" dirty="0">
                <a:cs typeface="Calibri"/>
              </a:rPr>
              <a:t>tial guidelines</a:t>
            </a:r>
            <a:r>
              <a:rPr sz="2000" spc="-5" dirty="0">
                <a:cs typeface="Calibri"/>
              </a:rPr>
              <a:t> </a:t>
            </a:r>
            <a:r>
              <a:rPr sz="2000" dirty="0">
                <a:cs typeface="Calibri"/>
              </a:rPr>
              <a:t>and</a:t>
            </a:r>
            <a:r>
              <a:rPr sz="2000" spc="-5" dirty="0">
                <a:cs typeface="Calibri"/>
              </a:rPr>
              <a:t> </a:t>
            </a:r>
            <a:r>
              <a:rPr sz="2000" spc="-50" dirty="0">
                <a:cs typeface="Calibri"/>
              </a:rPr>
              <a:t>r</a:t>
            </a:r>
            <a:r>
              <a:rPr sz="2000" dirty="0">
                <a:cs typeface="Calibri"/>
              </a:rPr>
              <a:t>esou</a:t>
            </a:r>
            <a:r>
              <a:rPr sz="2000" spc="-45" dirty="0">
                <a:cs typeface="Calibri"/>
              </a:rPr>
              <a:t>r</a:t>
            </a:r>
            <a:r>
              <a:rPr sz="2000" spc="-15" dirty="0">
                <a:cs typeface="Calibri"/>
              </a:rPr>
              <a:t>c</a:t>
            </a:r>
            <a:r>
              <a:rPr sz="2000" spc="-10" dirty="0">
                <a:cs typeface="Calibri"/>
              </a:rPr>
              <a:t>e</a:t>
            </a:r>
            <a:r>
              <a:rPr sz="2000" dirty="0">
                <a:cs typeface="Calibri"/>
              </a:rPr>
              <a:t>s</a:t>
            </a:r>
            <a:r>
              <a:rPr sz="2000" spc="-5" dirty="0">
                <a:cs typeface="Calibri"/>
              </a:rPr>
              <a:t> </a:t>
            </a:r>
            <a:r>
              <a:rPr sz="2000" dirty="0">
                <a:cs typeface="Calibri"/>
              </a:rPr>
              <a:t>in</a:t>
            </a:r>
            <a:r>
              <a:rPr sz="2000" spc="-25" dirty="0">
                <a:cs typeface="Calibri"/>
              </a:rPr>
              <a:t> </a:t>
            </a:r>
            <a:r>
              <a:rPr sz="2000" spc="-5" dirty="0">
                <a:cs typeface="Calibri"/>
              </a:rPr>
              <a:t>pla</a:t>
            </a:r>
            <a:r>
              <a:rPr sz="2000" spc="5" dirty="0">
                <a:cs typeface="Calibri"/>
              </a:rPr>
              <a:t>c</a:t>
            </a:r>
            <a:r>
              <a:rPr sz="2000" spc="-15" dirty="0">
                <a:cs typeface="Calibri"/>
              </a:rPr>
              <a:t>e</a:t>
            </a:r>
            <a:r>
              <a:rPr sz="2000" spc="-10" dirty="0">
                <a:cs typeface="Calibri"/>
              </a:rPr>
              <a:t> </a:t>
            </a:r>
            <a:r>
              <a:rPr sz="2000" spc="-35" dirty="0">
                <a:cs typeface="Calibri"/>
              </a:rPr>
              <a:t>t</a:t>
            </a:r>
            <a:r>
              <a:rPr sz="2000" dirty="0">
                <a:cs typeface="Calibri"/>
              </a:rPr>
              <a:t>o </a:t>
            </a:r>
            <a:r>
              <a:rPr sz="2000" spc="-5" dirty="0">
                <a:cs typeface="Calibri"/>
              </a:rPr>
              <a:t>p</a:t>
            </a:r>
            <a:r>
              <a:rPr sz="2000" spc="-35" dirty="0">
                <a:cs typeface="Calibri"/>
              </a:rPr>
              <a:t>r</a:t>
            </a:r>
            <a:r>
              <a:rPr sz="2000" spc="-20" dirty="0">
                <a:cs typeface="Calibri"/>
              </a:rPr>
              <a:t>o</a:t>
            </a:r>
            <a:r>
              <a:rPr sz="2000" dirty="0">
                <a:cs typeface="Calibri"/>
              </a:rPr>
              <a:t>vide </a:t>
            </a:r>
            <a:r>
              <a:rPr sz="2000" spc="-35" dirty="0">
                <a:cs typeface="Calibri"/>
              </a:rPr>
              <a:t>e</a:t>
            </a:r>
            <a:r>
              <a:rPr sz="2000" spc="-25" dirty="0">
                <a:cs typeface="Calibri"/>
              </a:rPr>
              <a:t>f</a:t>
            </a:r>
            <a:r>
              <a:rPr sz="2000" spc="-65" dirty="0">
                <a:cs typeface="Calibri"/>
              </a:rPr>
              <a:t>f</a:t>
            </a:r>
            <a:r>
              <a:rPr sz="2000" spc="-15" dirty="0">
                <a:cs typeface="Calibri"/>
              </a:rPr>
              <a:t>e</a:t>
            </a:r>
            <a:r>
              <a:rPr sz="2000" spc="-10" dirty="0">
                <a:cs typeface="Calibri"/>
              </a:rPr>
              <a:t>c</a:t>
            </a:r>
            <a:r>
              <a:rPr sz="2000" dirty="0">
                <a:cs typeface="Calibri"/>
              </a:rPr>
              <a:t>ti</a:t>
            </a:r>
            <a:r>
              <a:rPr sz="2000" spc="-30" dirty="0">
                <a:cs typeface="Calibri"/>
              </a:rPr>
              <a:t>v</a:t>
            </a:r>
            <a:r>
              <a:rPr sz="2000" spc="-15" dirty="0">
                <a:cs typeface="Calibri"/>
              </a:rPr>
              <a:t>e</a:t>
            </a:r>
            <a:r>
              <a:rPr sz="2000" dirty="0">
                <a:cs typeface="Calibri"/>
              </a:rPr>
              <a:t> </a:t>
            </a:r>
            <a:r>
              <a:rPr sz="2000" spc="-10" dirty="0">
                <a:cs typeface="Calibri"/>
              </a:rPr>
              <a:t>e</a:t>
            </a:r>
            <a:r>
              <a:rPr sz="2000" spc="-20" dirty="0">
                <a:cs typeface="Calibri"/>
              </a:rPr>
              <a:t>me</a:t>
            </a:r>
            <a:r>
              <a:rPr sz="2000" spc="-35" dirty="0">
                <a:cs typeface="Calibri"/>
              </a:rPr>
              <a:t>r</a:t>
            </a:r>
            <a:r>
              <a:rPr sz="2000" spc="-45" dirty="0">
                <a:cs typeface="Calibri"/>
              </a:rPr>
              <a:t>g</a:t>
            </a:r>
            <a:r>
              <a:rPr sz="2000" spc="-15" dirty="0">
                <a:cs typeface="Calibri"/>
              </a:rPr>
              <a:t>en</a:t>
            </a:r>
            <a:r>
              <a:rPr sz="2000" spc="-10" dirty="0">
                <a:cs typeface="Calibri"/>
              </a:rPr>
              <a:t>c</a:t>
            </a:r>
            <a:r>
              <a:rPr sz="2000" spc="-15" dirty="0">
                <a:cs typeface="Calibri"/>
              </a:rPr>
              <a:t>y</a:t>
            </a:r>
            <a:r>
              <a:rPr sz="2000" spc="-10" dirty="0">
                <a:cs typeface="Calibri"/>
              </a:rPr>
              <a:t> </a:t>
            </a:r>
            <a:r>
              <a:rPr sz="2000" spc="-35" dirty="0">
                <a:cs typeface="Calibri"/>
              </a:rPr>
              <a:t>c</a:t>
            </a:r>
            <a:r>
              <a:rPr sz="2000" spc="-15" dirty="0">
                <a:cs typeface="Calibri"/>
              </a:rPr>
              <a:t>a</a:t>
            </a:r>
            <a:r>
              <a:rPr sz="2000" spc="-45" dirty="0">
                <a:cs typeface="Calibri"/>
              </a:rPr>
              <a:t>r</a:t>
            </a:r>
            <a:r>
              <a:rPr sz="2000" spc="-15" dirty="0">
                <a:cs typeface="Calibri"/>
              </a:rPr>
              <a:t>e</a:t>
            </a:r>
            <a:r>
              <a:rPr sz="2000" spc="-10" dirty="0">
                <a:cs typeface="Calibri"/>
              </a:rPr>
              <a:t> </a:t>
            </a:r>
            <a:r>
              <a:rPr sz="2000" spc="-35" dirty="0">
                <a:cs typeface="Calibri"/>
              </a:rPr>
              <a:t>t</a:t>
            </a:r>
            <a:r>
              <a:rPr sz="2000" dirty="0">
                <a:cs typeface="Calibri"/>
              </a:rPr>
              <a:t>o</a:t>
            </a:r>
            <a:r>
              <a:rPr sz="2000" spc="5" dirty="0">
                <a:cs typeface="Calibri"/>
              </a:rPr>
              <a:t> </a:t>
            </a:r>
            <a:r>
              <a:rPr sz="2000" dirty="0">
                <a:cs typeface="Calibri"/>
              </a:rPr>
              <a:t>child</a:t>
            </a:r>
            <a:r>
              <a:rPr sz="2000" spc="-30" dirty="0">
                <a:cs typeface="Calibri"/>
              </a:rPr>
              <a:t>r</a:t>
            </a:r>
            <a:r>
              <a:rPr sz="2000" dirty="0">
                <a:cs typeface="Calibri"/>
              </a:rPr>
              <a:t>en.</a:t>
            </a:r>
          </a:p>
          <a:p>
            <a:pPr marL="241300" indent="-228600">
              <a:spcBef>
                <a:spcPts val="720"/>
              </a:spcBef>
              <a:buClr>
                <a:srgbClr val="2D75B6"/>
              </a:buClr>
              <a:buFont typeface="Arial"/>
              <a:buChar char="•"/>
              <a:tabLst>
                <a:tab pos="241300" algn="l"/>
              </a:tabLst>
              <a:defRPr/>
            </a:pPr>
            <a:r>
              <a:rPr sz="2000" spc="-70" dirty="0">
                <a:cs typeface="Calibri"/>
              </a:rPr>
              <a:t>P</a:t>
            </a:r>
            <a:r>
              <a:rPr sz="2000" spc="-15" dirty="0">
                <a:cs typeface="Calibri"/>
              </a:rPr>
              <a:t>artn</a:t>
            </a:r>
            <a:r>
              <a:rPr sz="2000" spc="-10" dirty="0">
                <a:cs typeface="Calibri"/>
              </a:rPr>
              <a:t>e</a:t>
            </a:r>
            <a:r>
              <a:rPr sz="2000" spc="-45" dirty="0">
                <a:cs typeface="Calibri"/>
              </a:rPr>
              <a:t>r</a:t>
            </a:r>
            <a:r>
              <a:rPr sz="2000" spc="-5" dirty="0">
                <a:cs typeface="Calibri"/>
              </a:rPr>
              <a:t>ship</a:t>
            </a:r>
            <a:endParaRPr sz="2000" dirty="0">
              <a:cs typeface="Calibri"/>
            </a:endParaRPr>
          </a:p>
          <a:p>
            <a:pPr marL="698500" lvl="1" indent="-228600">
              <a:spcBef>
                <a:spcPts val="280"/>
              </a:spcBef>
              <a:buClr>
                <a:srgbClr val="2D75B6"/>
              </a:buClr>
              <a:buFont typeface="Arial"/>
              <a:buChar char="•"/>
              <a:tabLst>
                <a:tab pos="698500" algn="l"/>
              </a:tabLst>
              <a:defRPr/>
            </a:pPr>
            <a:r>
              <a:rPr spc="-50" dirty="0">
                <a:cs typeface="Calibri"/>
              </a:rPr>
              <a:t>f</a:t>
            </a:r>
            <a:r>
              <a:rPr dirty="0">
                <a:cs typeface="Calibri"/>
              </a:rPr>
              <a:t>ede</a:t>
            </a:r>
            <a:r>
              <a:rPr spc="-45" dirty="0">
                <a:cs typeface="Calibri"/>
              </a:rPr>
              <a:t>r</a:t>
            </a:r>
            <a:r>
              <a:rPr dirty="0">
                <a:cs typeface="Calibri"/>
              </a:rPr>
              <a:t>al </a:t>
            </a:r>
            <a:r>
              <a:rPr spc="-5" dirty="0">
                <a:cs typeface="Calibri"/>
              </a:rPr>
              <a:t>E</a:t>
            </a:r>
            <a:r>
              <a:rPr dirty="0">
                <a:cs typeface="Calibri"/>
              </a:rPr>
              <a:t>M</a:t>
            </a:r>
            <a:r>
              <a:rPr spc="-5" dirty="0">
                <a:cs typeface="Calibri"/>
              </a:rPr>
              <a:t>SC</a:t>
            </a:r>
            <a:endParaRPr dirty="0">
              <a:cs typeface="Calibri"/>
            </a:endParaRPr>
          </a:p>
          <a:p>
            <a:pPr marL="698500" lvl="1" indent="-228600">
              <a:spcBef>
                <a:spcPts val="260"/>
              </a:spcBef>
              <a:buClr>
                <a:srgbClr val="2D75B6"/>
              </a:buClr>
              <a:buFont typeface="Arial"/>
              <a:buChar char="•"/>
              <a:tabLst>
                <a:tab pos="698500" algn="l"/>
              </a:tabLst>
              <a:defRPr/>
            </a:pPr>
            <a:r>
              <a:rPr dirty="0">
                <a:cs typeface="Calibri"/>
              </a:rPr>
              <a:t>AAP</a:t>
            </a:r>
          </a:p>
          <a:p>
            <a:pPr marL="698500" lvl="1" indent="-228600">
              <a:spcBef>
                <a:spcPts val="250"/>
              </a:spcBef>
              <a:buClr>
                <a:srgbClr val="2D75B6"/>
              </a:buClr>
              <a:buFont typeface="Arial"/>
              <a:buChar char="•"/>
              <a:tabLst>
                <a:tab pos="698500" algn="l"/>
              </a:tabLst>
              <a:defRPr/>
            </a:pPr>
            <a:r>
              <a:rPr spc="-10" dirty="0">
                <a:cs typeface="Calibri"/>
              </a:rPr>
              <a:t>A</a:t>
            </a:r>
            <a:r>
              <a:rPr spc="-5" dirty="0">
                <a:cs typeface="Calibri"/>
              </a:rPr>
              <a:t>CEP</a:t>
            </a:r>
            <a:endParaRPr dirty="0">
              <a:cs typeface="Calibri"/>
            </a:endParaRPr>
          </a:p>
          <a:p>
            <a:pPr marL="698500" lvl="1" indent="-228600">
              <a:spcBef>
                <a:spcPts val="260"/>
              </a:spcBef>
              <a:buClr>
                <a:srgbClr val="2D75B6"/>
              </a:buClr>
              <a:buFont typeface="Arial"/>
              <a:buChar char="•"/>
              <a:tabLst>
                <a:tab pos="698500" algn="l"/>
              </a:tabLst>
              <a:defRPr/>
            </a:pPr>
            <a:r>
              <a:rPr dirty="0">
                <a:cs typeface="Calibri"/>
              </a:rPr>
              <a:t>ENA</a:t>
            </a:r>
          </a:p>
          <a:p>
            <a:pPr marL="241300" indent="-228600">
              <a:spcBef>
                <a:spcPts val="690"/>
              </a:spcBef>
              <a:buClr>
                <a:srgbClr val="2D75B6"/>
              </a:buClr>
              <a:buFont typeface="Arial"/>
              <a:buChar char="•"/>
              <a:tabLst>
                <a:tab pos="241300" algn="l"/>
              </a:tabLst>
              <a:defRPr/>
            </a:pPr>
            <a:r>
              <a:rPr sz="2000" spc="-5" dirty="0">
                <a:cs typeface="Calibri"/>
              </a:rPr>
              <a:t>Suppor</a:t>
            </a:r>
            <a:r>
              <a:rPr sz="2000" spc="-25" dirty="0">
                <a:cs typeface="Calibri"/>
              </a:rPr>
              <a:t>t</a:t>
            </a:r>
            <a:r>
              <a:rPr sz="2000" spc="-15" dirty="0">
                <a:cs typeface="Calibri"/>
              </a:rPr>
              <a:t>ed</a:t>
            </a:r>
            <a:endParaRPr sz="2000" dirty="0">
              <a:cs typeface="Calibri"/>
            </a:endParaRPr>
          </a:p>
          <a:p>
            <a:pPr marL="698500" lvl="1" indent="-228600">
              <a:spcBef>
                <a:spcPts val="280"/>
              </a:spcBef>
              <a:buClr>
                <a:srgbClr val="2D75B6"/>
              </a:buClr>
              <a:buFont typeface="Arial"/>
              <a:buChar char="•"/>
              <a:tabLst>
                <a:tab pos="698500" algn="l"/>
              </a:tabLst>
              <a:defRPr/>
            </a:pPr>
            <a:r>
              <a:rPr dirty="0">
                <a:cs typeface="Calibri"/>
              </a:rPr>
              <a:t>Jo</a:t>
            </a:r>
            <a:r>
              <a:rPr spc="-10" dirty="0">
                <a:cs typeface="Calibri"/>
              </a:rPr>
              <a:t>i</a:t>
            </a:r>
            <a:r>
              <a:rPr spc="-25" dirty="0">
                <a:cs typeface="Calibri"/>
              </a:rPr>
              <a:t>n</a:t>
            </a:r>
            <a:r>
              <a:rPr dirty="0">
                <a:cs typeface="Calibri"/>
              </a:rPr>
              <a:t>t </a:t>
            </a:r>
            <a:r>
              <a:rPr spc="-5" dirty="0">
                <a:cs typeface="Calibri"/>
              </a:rPr>
              <a:t>Com</a:t>
            </a:r>
            <a:r>
              <a:rPr spc="-10" dirty="0">
                <a:cs typeface="Calibri"/>
              </a:rPr>
              <a:t>m</a:t>
            </a:r>
            <a:r>
              <a:rPr dirty="0">
                <a:cs typeface="Calibri"/>
              </a:rPr>
              <a:t>i</a:t>
            </a:r>
            <a:r>
              <a:rPr spc="-10" dirty="0">
                <a:cs typeface="Calibri"/>
              </a:rPr>
              <a:t>s</a:t>
            </a:r>
            <a:r>
              <a:rPr spc="-5" dirty="0">
                <a:cs typeface="Calibri"/>
              </a:rPr>
              <a:t>s</a:t>
            </a:r>
            <a:r>
              <a:rPr spc="-10" dirty="0">
                <a:cs typeface="Calibri"/>
              </a:rPr>
              <a:t>i</a:t>
            </a:r>
            <a:r>
              <a:rPr spc="-5" dirty="0">
                <a:cs typeface="Calibri"/>
              </a:rPr>
              <a:t>on</a:t>
            </a:r>
            <a:endParaRPr dirty="0">
              <a:cs typeface="Calibri"/>
            </a:endParaRPr>
          </a:p>
          <a:p>
            <a:pPr marL="698500" lvl="1" indent="-228600">
              <a:spcBef>
                <a:spcPts val="260"/>
              </a:spcBef>
              <a:buClr>
                <a:srgbClr val="2D75B6"/>
              </a:buClr>
              <a:buFont typeface="Arial"/>
              <a:buChar char="•"/>
              <a:tabLst>
                <a:tab pos="698500" algn="l"/>
              </a:tabLst>
              <a:defRPr/>
            </a:pPr>
            <a:r>
              <a:rPr spc="-5" dirty="0">
                <a:cs typeface="Calibri"/>
              </a:rPr>
              <a:t>HCA</a:t>
            </a:r>
            <a:endParaRPr dirty="0">
              <a:cs typeface="Calibri"/>
            </a:endParaRPr>
          </a:p>
          <a:p>
            <a:pPr marL="698500" lvl="1" indent="-228600">
              <a:spcBef>
                <a:spcPts val="254"/>
              </a:spcBef>
              <a:buClr>
                <a:srgbClr val="2D75B6"/>
              </a:buClr>
              <a:buFont typeface="Arial"/>
              <a:buChar char="•"/>
              <a:tabLst>
                <a:tab pos="698500" algn="l"/>
              </a:tabLst>
              <a:defRPr/>
            </a:pPr>
            <a:r>
              <a:rPr spc="-25" dirty="0">
                <a:cs typeface="Calibri"/>
              </a:rPr>
              <a:t>t</a:t>
            </a:r>
            <a:r>
              <a:rPr spc="-5" dirty="0">
                <a:cs typeface="Calibri"/>
              </a:rPr>
              <a:t>o</a:t>
            </a:r>
            <a:r>
              <a:rPr spc="-25" dirty="0">
                <a:cs typeface="Calibri"/>
              </a:rPr>
              <a:t>t</a:t>
            </a:r>
            <a:r>
              <a:rPr dirty="0">
                <a:cs typeface="Calibri"/>
              </a:rPr>
              <a:t>al</a:t>
            </a:r>
            <a:r>
              <a:rPr spc="10" dirty="0">
                <a:cs typeface="Calibri"/>
              </a:rPr>
              <a:t> </a:t>
            </a:r>
            <a:r>
              <a:rPr spc="-5" dirty="0">
                <a:cs typeface="Calibri"/>
              </a:rPr>
              <a:t>o</a:t>
            </a:r>
            <a:r>
              <a:rPr dirty="0">
                <a:cs typeface="Calibri"/>
              </a:rPr>
              <a:t>f</a:t>
            </a:r>
            <a:r>
              <a:rPr spc="-10" dirty="0">
                <a:cs typeface="Calibri"/>
              </a:rPr>
              <a:t> </a:t>
            </a:r>
            <a:r>
              <a:rPr dirty="0">
                <a:cs typeface="Calibri"/>
              </a:rPr>
              <a:t>22</a:t>
            </a:r>
            <a:r>
              <a:rPr spc="-15" dirty="0">
                <a:cs typeface="Calibri"/>
              </a:rPr>
              <a:t> </a:t>
            </a:r>
            <a:r>
              <a:rPr spc="-5" dirty="0">
                <a:cs typeface="Calibri"/>
              </a:rPr>
              <a:t>othe</a:t>
            </a:r>
            <a:r>
              <a:rPr dirty="0">
                <a:cs typeface="Calibri"/>
              </a:rPr>
              <a:t>r</a:t>
            </a:r>
            <a:r>
              <a:rPr spc="-5" dirty="0">
                <a:cs typeface="Calibri"/>
              </a:rPr>
              <a:t> o</a:t>
            </a:r>
            <a:r>
              <a:rPr spc="-30" dirty="0">
                <a:cs typeface="Calibri"/>
              </a:rPr>
              <a:t>r</a:t>
            </a:r>
            <a:r>
              <a:rPr spc="-35" dirty="0">
                <a:cs typeface="Calibri"/>
              </a:rPr>
              <a:t>g</a:t>
            </a:r>
            <a:r>
              <a:rPr dirty="0">
                <a:cs typeface="Calibri"/>
              </a:rPr>
              <a:t>ani</a:t>
            </a:r>
            <a:r>
              <a:rPr spc="-40" dirty="0">
                <a:cs typeface="Calibri"/>
              </a:rPr>
              <a:t>z</a:t>
            </a:r>
            <a:r>
              <a:rPr spc="-25" dirty="0">
                <a:cs typeface="Calibri"/>
              </a:rPr>
              <a:t>a</a:t>
            </a:r>
            <a:r>
              <a:rPr dirty="0">
                <a:cs typeface="Calibri"/>
              </a:rPr>
              <a:t>tions.</a:t>
            </a:r>
          </a:p>
          <a:p>
            <a:pPr marL="241300" indent="-228600">
              <a:spcBef>
                <a:spcPts val="690"/>
              </a:spcBef>
              <a:buClr>
                <a:srgbClr val="2D75B6"/>
              </a:buClr>
              <a:buFont typeface="Arial"/>
              <a:buChar char="•"/>
              <a:tabLst>
                <a:tab pos="241300" algn="l"/>
              </a:tabLst>
              <a:defRPr/>
            </a:pPr>
            <a:r>
              <a:rPr sz="2000" b="1" spc="-20" dirty="0">
                <a:cs typeface="Calibri"/>
              </a:rPr>
              <a:t>N</a:t>
            </a:r>
            <a:r>
              <a:rPr sz="2000" b="1" spc="-35" dirty="0">
                <a:cs typeface="Calibri"/>
              </a:rPr>
              <a:t>a</a:t>
            </a:r>
            <a:r>
              <a:rPr sz="2000" b="1" spc="-10" dirty="0">
                <a:cs typeface="Calibri"/>
              </a:rPr>
              <a:t>t</a:t>
            </a:r>
            <a:r>
              <a:rPr sz="2000" b="1" spc="-20" dirty="0">
                <a:cs typeface="Calibri"/>
              </a:rPr>
              <a:t>i</a:t>
            </a:r>
            <a:r>
              <a:rPr sz="2000" b="1" spc="-15" dirty="0">
                <a:cs typeface="Calibri"/>
              </a:rPr>
              <a:t>onal</a:t>
            </a:r>
            <a:r>
              <a:rPr sz="2000" b="1" spc="-20" dirty="0">
                <a:cs typeface="Calibri"/>
              </a:rPr>
              <a:t> </a:t>
            </a:r>
            <a:r>
              <a:rPr sz="2000" b="1" spc="-50" dirty="0">
                <a:cs typeface="Calibri"/>
              </a:rPr>
              <a:t>R</a:t>
            </a:r>
            <a:r>
              <a:rPr sz="2000" b="1" spc="-20" dirty="0">
                <a:cs typeface="Calibri"/>
              </a:rPr>
              <a:t>esp</a:t>
            </a:r>
            <a:r>
              <a:rPr sz="2000" b="1" spc="-10" dirty="0">
                <a:cs typeface="Calibri"/>
              </a:rPr>
              <a:t>o</a:t>
            </a:r>
            <a:r>
              <a:rPr sz="2000" b="1" spc="-15" dirty="0">
                <a:cs typeface="Calibri"/>
              </a:rPr>
              <a:t>nse</a:t>
            </a:r>
            <a:r>
              <a:rPr sz="2000" b="1" spc="-5" dirty="0">
                <a:cs typeface="Calibri"/>
              </a:rPr>
              <a:t> </a:t>
            </a:r>
            <a:r>
              <a:rPr sz="2000" b="1" spc="-15" dirty="0">
                <a:cs typeface="Calibri"/>
              </a:rPr>
              <a:t>R</a:t>
            </a:r>
            <a:r>
              <a:rPr sz="2000" b="1" spc="-35" dirty="0">
                <a:cs typeface="Calibri"/>
              </a:rPr>
              <a:t>a</a:t>
            </a:r>
            <a:r>
              <a:rPr sz="2000" b="1" spc="-40" dirty="0">
                <a:cs typeface="Calibri"/>
              </a:rPr>
              <a:t>t</a:t>
            </a:r>
            <a:r>
              <a:rPr sz="2000" b="1" dirty="0">
                <a:cs typeface="Calibri"/>
              </a:rPr>
              <a:t>e</a:t>
            </a:r>
            <a:r>
              <a:rPr sz="2000" b="1" spc="5" dirty="0">
                <a:cs typeface="Calibri"/>
              </a:rPr>
              <a:t> </a:t>
            </a:r>
            <a:r>
              <a:rPr sz="2000" b="1" dirty="0">
                <a:cs typeface="Calibri"/>
              </a:rPr>
              <a:t>– </a:t>
            </a:r>
            <a:r>
              <a:rPr sz="2000" b="1" spc="-15" dirty="0">
                <a:cs typeface="Calibri"/>
              </a:rPr>
              <a:t>8</a:t>
            </a:r>
            <a:r>
              <a:rPr sz="2000" b="1" spc="-25" dirty="0">
                <a:cs typeface="Calibri"/>
              </a:rPr>
              <a:t>2</a:t>
            </a:r>
            <a:r>
              <a:rPr sz="2000" b="1" spc="-15" dirty="0">
                <a:cs typeface="Calibri"/>
              </a:rPr>
              <a:t>.</a:t>
            </a:r>
            <a:r>
              <a:rPr sz="2000" b="1" spc="-25" dirty="0">
                <a:cs typeface="Calibri"/>
              </a:rPr>
              <a:t>7</a:t>
            </a:r>
            <a:r>
              <a:rPr sz="2000" b="1" dirty="0">
                <a:cs typeface="Calibri"/>
              </a:rPr>
              <a:t>% </a:t>
            </a:r>
            <a:r>
              <a:rPr b="1" dirty="0">
                <a:cs typeface="Calibri"/>
              </a:rPr>
              <a:t>(4150</a:t>
            </a:r>
            <a:r>
              <a:rPr b="1" spc="-25" dirty="0">
                <a:cs typeface="Calibri"/>
              </a:rPr>
              <a:t> </a:t>
            </a:r>
            <a:r>
              <a:rPr b="1" dirty="0">
                <a:cs typeface="Calibri"/>
              </a:rPr>
              <a:t>out</a:t>
            </a:r>
            <a:r>
              <a:rPr b="1" spc="-15" dirty="0">
                <a:cs typeface="Calibri"/>
              </a:rPr>
              <a:t> </a:t>
            </a:r>
            <a:r>
              <a:rPr b="1" dirty="0">
                <a:cs typeface="Calibri"/>
              </a:rPr>
              <a:t>of</a:t>
            </a:r>
            <a:r>
              <a:rPr b="1" spc="-5" dirty="0">
                <a:cs typeface="Calibri"/>
              </a:rPr>
              <a:t> </a:t>
            </a:r>
            <a:r>
              <a:rPr b="1" dirty="0">
                <a:cs typeface="Calibri"/>
              </a:rPr>
              <a:t>50</a:t>
            </a:r>
            <a:r>
              <a:rPr b="1" spc="5" dirty="0">
                <a:cs typeface="Calibri"/>
              </a:rPr>
              <a:t>1</a:t>
            </a:r>
            <a:r>
              <a:rPr b="1" dirty="0">
                <a:cs typeface="Calibri"/>
              </a:rPr>
              <a:t>7</a:t>
            </a:r>
            <a:r>
              <a:rPr b="1" spc="-30" dirty="0">
                <a:cs typeface="Calibri"/>
              </a:rPr>
              <a:t> </a:t>
            </a:r>
            <a:r>
              <a:rPr b="1" dirty="0">
                <a:cs typeface="Calibri"/>
              </a:rPr>
              <a:t>ho</a:t>
            </a:r>
            <a:r>
              <a:rPr b="1" spc="5" dirty="0">
                <a:cs typeface="Calibri"/>
              </a:rPr>
              <a:t>s</a:t>
            </a:r>
            <a:r>
              <a:rPr b="1" dirty="0">
                <a:cs typeface="Calibri"/>
              </a:rPr>
              <a:t>pi</a:t>
            </a:r>
            <a:r>
              <a:rPr b="1" spc="-20" dirty="0">
                <a:cs typeface="Calibri"/>
              </a:rPr>
              <a:t>t</a:t>
            </a:r>
            <a:r>
              <a:rPr b="1" dirty="0">
                <a:cs typeface="Calibri"/>
              </a:rPr>
              <a:t>a</a:t>
            </a:r>
            <a:r>
              <a:rPr b="1" spc="-10" dirty="0">
                <a:cs typeface="Calibri"/>
              </a:rPr>
              <a:t>l</a:t>
            </a:r>
            <a:r>
              <a:rPr b="1" dirty="0">
                <a:cs typeface="Calibri"/>
              </a:rPr>
              <a:t>s)</a:t>
            </a:r>
            <a:endParaRPr dirty="0">
              <a:cs typeface="Calibri"/>
            </a:endParaRPr>
          </a:p>
        </p:txBody>
      </p:sp>
      <p:sp>
        <p:nvSpPr>
          <p:cNvPr id="4" name="object 4"/>
          <p:cNvSpPr/>
          <p:nvPr/>
        </p:nvSpPr>
        <p:spPr>
          <a:xfrm>
            <a:off x="7363830" y="2855295"/>
            <a:ext cx="4427088" cy="2319624"/>
          </a:xfrm>
          <a:prstGeom prst="rect">
            <a:avLst/>
          </a:prstGeom>
          <a:blipFill>
            <a:blip r:embed="rId3" cstate="print"/>
            <a:stretch>
              <a:fillRect/>
            </a:stretch>
          </a:blipFill>
        </p:spPr>
        <p:txBody>
          <a:bodyPr wrap="square" lIns="0" tIns="0" rIns="0" bIns="0" rtlCol="0"/>
          <a:lstStyle/>
          <a:p>
            <a:pPr>
              <a:defRPr/>
            </a:pPr>
            <a:endParaRPr dirty="0">
              <a:solidFill>
                <a:prstClr val="black"/>
              </a:solidFill>
            </a:endParaRPr>
          </a:p>
        </p:txBody>
      </p:sp>
    </p:spTree>
    <p:extLst>
      <p:ext uri="{BB962C8B-B14F-4D97-AF65-F5344CB8AC3E}">
        <p14:creationId xmlns:p14="http://schemas.microsoft.com/office/powerpoint/2010/main" val="2401058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7998"/>
          </a:xfrm>
          <a:prstGeom prst="rect">
            <a:avLst/>
          </a:prstGeom>
          <a:blipFill>
            <a:blip r:embed="rId3" cstate="print"/>
            <a:stretch>
              <a:fillRect/>
            </a:stretch>
          </a:blipFill>
        </p:spPr>
        <p:txBody>
          <a:bodyPr wrap="square" lIns="0" tIns="0" rIns="0" bIns="0" rtlCol="0"/>
          <a:lstStyle/>
          <a:p>
            <a:pPr>
              <a:defRPr/>
            </a:pPr>
            <a:endParaRPr dirty="0">
              <a:solidFill>
                <a:prstClr val="black"/>
              </a:solidFill>
            </a:endParaRPr>
          </a:p>
        </p:txBody>
      </p:sp>
      <p:sp>
        <p:nvSpPr>
          <p:cNvPr id="3" name="object 3"/>
          <p:cNvSpPr txBox="1"/>
          <p:nvPr/>
        </p:nvSpPr>
        <p:spPr>
          <a:xfrm>
            <a:off x="1983994" y="367415"/>
            <a:ext cx="7217409" cy="533400"/>
          </a:xfrm>
          <a:prstGeom prst="rect">
            <a:avLst/>
          </a:prstGeom>
        </p:spPr>
        <p:txBody>
          <a:bodyPr vert="horz" wrap="square" lIns="0" tIns="0" rIns="0" bIns="0" rtlCol="0">
            <a:spAutoFit/>
          </a:bodyPr>
          <a:lstStyle/>
          <a:p>
            <a:pPr marL="12700">
              <a:defRPr/>
            </a:pPr>
            <a:r>
              <a:rPr sz="4000" b="1" spc="-30" dirty="0">
                <a:solidFill>
                  <a:srgbClr val="44536A"/>
                </a:solidFill>
                <a:latin typeface="Georgia"/>
                <a:cs typeface="Georgia"/>
              </a:rPr>
              <a:t>Imp</a:t>
            </a:r>
            <a:r>
              <a:rPr sz="4000" b="1" spc="-40" dirty="0">
                <a:solidFill>
                  <a:srgbClr val="44536A"/>
                </a:solidFill>
                <a:latin typeface="Georgia"/>
                <a:cs typeface="Georgia"/>
              </a:rPr>
              <a:t>r</a:t>
            </a:r>
            <a:r>
              <a:rPr sz="4000" b="1" spc="-30" dirty="0">
                <a:solidFill>
                  <a:srgbClr val="44536A"/>
                </a:solidFill>
                <a:latin typeface="Georgia"/>
                <a:cs typeface="Georgia"/>
              </a:rPr>
              <a:t>ovement</a:t>
            </a:r>
            <a:r>
              <a:rPr sz="4000" b="1" spc="5" dirty="0">
                <a:solidFill>
                  <a:srgbClr val="44536A"/>
                </a:solidFill>
                <a:latin typeface="Georgia"/>
                <a:cs typeface="Georgia"/>
              </a:rPr>
              <a:t> </a:t>
            </a:r>
            <a:r>
              <a:rPr sz="4000" b="1" spc="-20" dirty="0">
                <a:solidFill>
                  <a:srgbClr val="44536A"/>
                </a:solidFill>
                <a:latin typeface="Georgia"/>
                <a:cs typeface="Georgia"/>
              </a:rPr>
              <a:t>is</a:t>
            </a:r>
            <a:r>
              <a:rPr sz="4000" b="1" spc="-5" dirty="0">
                <a:solidFill>
                  <a:srgbClr val="44536A"/>
                </a:solidFill>
                <a:latin typeface="Georgia"/>
                <a:cs typeface="Georgia"/>
              </a:rPr>
              <a:t> </a:t>
            </a:r>
            <a:r>
              <a:rPr sz="4000" b="1" spc="-35" dirty="0">
                <a:solidFill>
                  <a:srgbClr val="44536A"/>
                </a:solidFill>
                <a:latin typeface="Georgia"/>
                <a:cs typeface="Georgia"/>
              </a:rPr>
              <a:t>Hap</a:t>
            </a:r>
            <a:r>
              <a:rPr sz="4000" b="1" spc="-40" dirty="0">
                <a:solidFill>
                  <a:srgbClr val="44536A"/>
                </a:solidFill>
                <a:latin typeface="Georgia"/>
                <a:cs typeface="Georgia"/>
              </a:rPr>
              <a:t>p</a:t>
            </a:r>
            <a:r>
              <a:rPr sz="4000" b="1" spc="-25" dirty="0">
                <a:solidFill>
                  <a:srgbClr val="44536A"/>
                </a:solidFill>
                <a:latin typeface="Georgia"/>
                <a:cs typeface="Georgia"/>
              </a:rPr>
              <a:t>ening</a:t>
            </a:r>
            <a:endParaRPr sz="4000" dirty="0">
              <a:solidFill>
                <a:prstClr val="black"/>
              </a:solidFill>
              <a:latin typeface="Georgia"/>
              <a:cs typeface="Georgia"/>
            </a:endParaRPr>
          </a:p>
        </p:txBody>
      </p:sp>
      <p:sp>
        <p:nvSpPr>
          <p:cNvPr id="4" name="object 4"/>
          <p:cNvSpPr/>
          <p:nvPr/>
        </p:nvSpPr>
        <p:spPr>
          <a:xfrm>
            <a:off x="1905000" y="1075944"/>
            <a:ext cx="8305800" cy="4927092"/>
          </a:xfrm>
          <a:prstGeom prst="rect">
            <a:avLst/>
          </a:prstGeom>
          <a:blipFill>
            <a:blip r:embed="rId4" cstate="print"/>
            <a:stretch>
              <a:fillRect/>
            </a:stretch>
          </a:blipFill>
        </p:spPr>
        <p:txBody>
          <a:bodyPr wrap="square" lIns="0" tIns="0" rIns="0" bIns="0" rtlCol="0"/>
          <a:lstStyle/>
          <a:p>
            <a:pPr>
              <a:defRPr/>
            </a:pPr>
            <a:endParaRPr dirty="0">
              <a:solidFill>
                <a:prstClr val="black"/>
              </a:solidFill>
            </a:endParaRPr>
          </a:p>
        </p:txBody>
      </p:sp>
    </p:spTree>
    <p:extLst>
      <p:ext uri="{BB962C8B-B14F-4D97-AF65-F5344CB8AC3E}">
        <p14:creationId xmlns:p14="http://schemas.microsoft.com/office/powerpoint/2010/main" val="2020859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959156"/>
            <a:ext cx="11029616" cy="756800"/>
          </a:xfrm>
          <a:prstGeom prst="rect">
            <a:avLst/>
          </a:prstGeom>
        </p:spPr>
        <p:txBody>
          <a:bodyPr vert="horz" wrap="square" lIns="0" tIns="261801" rIns="0" bIns="0" rtlCol="0">
            <a:spAutoFit/>
          </a:bodyPr>
          <a:lstStyle/>
          <a:p>
            <a:pPr marL="12700">
              <a:lnSpc>
                <a:spcPct val="100000"/>
              </a:lnSpc>
            </a:pPr>
            <a:r>
              <a:rPr sz="3200" spc="-5" dirty="0">
                <a:solidFill>
                  <a:schemeClr val="accent5"/>
                </a:solidFill>
                <a:cs typeface="Georgia"/>
              </a:rPr>
              <a:t>K</a:t>
            </a:r>
            <a:r>
              <a:rPr sz="3200" dirty="0">
                <a:solidFill>
                  <a:schemeClr val="accent5"/>
                </a:solidFill>
                <a:cs typeface="Georgia"/>
              </a:rPr>
              <a:t>Y and</a:t>
            </a:r>
            <a:r>
              <a:rPr sz="3200" spc="-15" dirty="0">
                <a:solidFill>
                  <a:schemeClr val="accent5"/>
                </a:solidFill>
                <a:cs typeface="Georgia"/>
              </a:rPr>
              <a:t> </a:t>
            </a:r>
            <a:r>
              <a:rPr sz="3200" spc="-5" dirty="0">
                <a:solidFill>
                  <a:schemeClr val="accent5"/>
                </a:solidFill>
                <a:cs typeface="Georgia"/>
              </a:rPr>
              <a:t>th</a:t>
            </a:r>
            <a:r>
              <a:rPr sz="3200" dirty="0">
                <a:solidFill>
                  <a:schemeClr val="accent5"/>
                </a:solidFill>
                <a:cs typeface="Georgia"/>
              </a:rPr>
              <a:t>e </a:t>
            </a:r>
            <a:r>
              <a:rPr sz="3200" spc="-5" dirty="0" smtClean="0">
                <a:solidFill>
                  <a:schemeClr val="accent5"/>
                </a:solidFill>
                <a:cs typeface="Georgia"/>
              </a:rPr>
              <a:t>NPRP</a:t>
            </a:r>
            <a:r>
              <a:rPr lang="en-US" sz="3200" spc="-5" dirty="0" smtClean="0">
                <a:solidFill>
                  <a:schemeClr val="accent5"/>
                </a:solidFill>
                <a:cs typeface="Georgia"/>
              </a:rPr>
              <a:t> </a:t>
            </a:r>
            <a:r>
              <a:rPr lang="en-US" sz="3200" spc="-5" dirty="0" smtClean="0">
                <a:solidFill>
                  <a:srgbClr val="FF0000"/>
                </a:solidFill>
                <a:cs typeface="Georgia"/>
              </a:rPr>
              <a:t>(Your Data here)</a:t>
            </a:r>
            <a:endParaRPr sz="3200" spc="-5" dirty="0">
              <a:solidFill>
                <a:srgbClr val="FF0000"/>
              </a:solidFill>
              <a:cs typeface="Georgia"/>
            </a:endParaRPr>
          </a:p>
        </p:txBody>
      </p:sp>
      <p:sp>
        <p:nvSpPr>
          <p:cNvPr id="3" name="object 3"/>
          <p:cNvSpPr txBox="1"/>
          <p:nvPr/>
        </p:nvSpPr>
        <p:spPr>
          <a:xfrm>
            <a:off x="1219200" y="2415030"/>
            <a:ext cx="10571018" cy="430887"/>
          </a:xfrm>
          <a:prstGeom prst="rect">
            <a:avLst/>
          </a:prstGeom>
        </p:spPr>
        <p:txBody>
          <a:bodyPr vert="horz" wrap="square" lIns="0" tIns="0" rIns="0" bIns="0" rtlCol="0">
            <a:spAutoFit/>
          </a:bodyPr>
          <a:lstStyle/>
          <a:p>
            <a:pPr marL="12700">
              <a:buClr>
                <a:srgbClr val="2D75B6"/>
              </a:buClr>
              <a:tabLst>
                <a:tab pos="241300" algn="l"/>
              </a:tabLst>
              <a:defRPr/>
            </a:pPr>
            <a:r>
              <a:rPr sz="2800" spc="-65" dirty="0">
                <a:solidFill>
                  <a:srgbClr val="2D75B6"/>
                </a:solidFill>
                <a:cs typeface="Calibri"/>
              </a:rPr>
              <a:t>K</a:t>
            </a:r>
            <a:r>
              <a:rPr sz="2800" spc="-15" dirty="0">
                <a:solidFill>
                  <a:srgbClr val="2D75B6"/>
                </a:solidFill>
                <a:cs typeface="Calibri"/>
              </a:rPr>
              <a:t>e</a:t>
            </a:r>
            <a:r>
              <a:rPr sz="2800" spc="-40" dirty="0">
                <a:solidFill>
                  <a:srgbClr val="2D75B6"/>
                </a:solidFill>
                <a:cs typeface="Calibri"/>
              </a:rPr>
              <a:t>n</a:t>
            </a:r>
            <a:r>
              <a:rPr sz="2800" spc="-15" dirty="0">
                <a:solidFill>
                  <a:srgbClr val="2D75B6"/>
                </a:solidFill>
                <a:cs typeface="Calibri"/>
              </a:rPr>
              <a:t>tuck</a:t>
            </a:r>
            <a:r>
              <a:rPr sz="2800" spc="65" dirty="0">
                <a:solidFill>
                  <a:srgbClr val="2D75B6"/>
                </a:solidFill>
                <a:cs typeface="Calibri"/>
              </a:rPr>
              <a:t>y</a:t>
            </a:r>
            <a:r>
              <a:rPr sz="2800" spc="-185" dirty="0">
                <a:solidFill>
                  <a:srgbClr val="2D75B6"/>
                </a:solidFill>
                <a:cs typeface="Calibri"/>
              </a:rPr>
              <a:t>’</a:t>
            </a:r>
            <a:r>
              <a:rPr sz="2800" spc="-15" dirty="0">
                <a:solidFill>
                  <a:srgbClr val="2D75B6"/>
                </a:solidFill>
                <a:cs typeface="Calibri"/>
              </a:rPr>
              <a:t>s</a:t>
            </a:r>
            <a:r>
              <a:rPr sz="2800" spc="20" dirty="0">
                <a:solidFill>
                  <a:srgbClr val="2D75B6"/>
                </a:solidFill>
                <a:cs typeface="Calibri"/>
              </a:rPr>
              <a:t> </a:t>
            </a:r>
            <a:r>
              <a:rPr sz="2800" spc="-60" dirty="0">
                <a:solidFill>
                  <a:srgbClr val="2D75B6"/>
                </a:solidFill>
                <a:cs typeface="Calibri"/>
              </a:rPr>
              <a:t>R</a:t>
            </a:r>
            <a:r>
              <a:rPr sz="2800" spc="-15" dirty="0">
                <a:solidFill>
                  <a:srgbClr val="2D75B6"/>
                </a:solidFill>
                <a:cs typeface="Calibri"/>
              </a:rPr>
              <a:t>esponse</a:t>
            </a:r>
            <a:r>
              <a:rPr sz="2800" spc="40" dirty="0">
                <a:solidFill>
                  <a:srgbClr val="2D75B6"/>
                </a:solidFill>
                <a:cs typeface="Calibri"/>
              </a:rPr>
              <a:t> </a:t>
            </a:r>
            <a:r>
              <a:rPr sz="2800" spc="-20" dirty="0">
                <a:solidFill>
                  <a:srgbClr val="2D75B6"/>
                </a:solidFill>
                <a:cs typeface="Calibri"/>
              </a:rPr>
              <a:t>R</a:t>
            </a:r>
            <a:r>
              <a:rPr sz="2800" spc="-30" dirty="0">
                <a:solidFill>
                  <a:srgbClr val="2D75B6"/>
                </a:solidFill>
                <a:cs typeface="Calibri"/>
              </a:rPr>
              <a:t>a</a:t>
            </a:r>
            <a:r>
              <a:rPr sz="2800" spc="-40" dirty="0">
                <a:solidFill>
                  <a:srgbClr val="2D75B6"/>
                </a:solidFill>
                <a:cs typeface="Calibri"/>
              </a:rPr>
              <a:t>t</a:t>
            </a:r>
            <a:r>
              <a:rPr sz="2800" spc="-15" dirty="0">
                <a:solidFill>
                  <a:srgbClr val="2D75B6"/>
                </a:solidFill>
                <a:cs typeface="Calibri"/>
              </a:rPr>
              <a:t>e</a:t>
            </a:r>
            <a:r>
              <a:rPr sz="2800" spc="-30" dirty="0">
                <a:solidFill>
                  <a:srgbClr val="2D75B6"/>
                </a:solidFill>
                <a:cs typeface="Calibri"/>
              </a:rPr>
              <a:t> </a:t>
            </a:r>
            <a:r>
              <a:rPr sz="2800" spc="-15" dirty="0">
                <a:solidFill>
                  <a:srgbClr val="2D75B6"/>
                </a:solidFill>
                <a:cs typeface="Calibri"/>
              </a:rPr>
              <a:t>–</a:t>
            </a:r>
            <a:r>
              <a:rPr sz="2800" dirty="0">
                <a:solidFill>
                  <a:srgbClr val="2D75B6"/>
                </a:solidFill>
                <a:cs typeface="Calibri"/>
              </a:rPr>
              <a:t> </a:t>
            </a:r>
            <a:r>
              <a:rPr sz="2800" spc="-15" dirty="0">
                <a:solidFill>
                  <a:srgbClr val="2D75B6"/>
                </a:solidFill>
                <a:cs typeface="Calibri"/>
              </a:rPr>
              <a:t>98.1%</a:t>
            </a:r>
            <a:r>
              <a:rPr sz="2800" spc="35" dirty="0">
                <a:solidFill>
                  <a:srgbClr val="2D75B6"/>
                </a:solidFill>
                <a:cs typeface="Calibri"/>
              </a:rPr>
              <a:t> </a:t>
            </a:r>
            <a:r>
              <a:rPr sz="2800" spc="-20" dirty="0">
                <a:solidFill>
                  <a:srgbClr val="2D75B6"/>
                </a:solidFill>
                <a:cs typeface="Calibri"/>
              </a:rPr>
              <a:t>(10</a:t>
            </a:r>
            <a:r>
              <a:rPr sz="2800" spc="-15" dirty="0">
                <a:solidFill>
                  <a:srgbClr val="2D75B6"/>
                </a:solidFill>
                <a:cs typeface="Calibri"/>
              </a:rPr>
              <a:t>3</a:t>
            </a:r>
            <a:r>
              <a:rPr sz="2800" spc="25" dirty="0">
                <a:solidFill>
                  <a:srgbClr val="2D75B6"/>
                </a:solidFill>
                <a:cs typeface="Calibri"/>
              </a:rPr>
              <a:t> </a:t>
            </a:r>
            <a:r>
              <a:rPr sz="2800" spc="-20" dirty="0">
                <a:solidFill>
                  <a:srgbClr val="2D75B6"/>
                </a:solidFill>
                <a:cs typeface="Calibri"/>
              </a:rPr>
              <a:t>ou</a:t>
            </a:r>
            <a:r>
              <a:rPr sz="2800" spc="-10" dirty="0">
                <a:solidFill>
                  <a:srgbClr val="2D75B6"/>
                </a:solidFill>
                <a:cs typeface="Calibri"/>
              </a:rPr>
              <a:t>t</a:t>
            </a:r>
            <a:r>
              <a:rPr sz="2800" spc="10" dirty="0">
                <a:solidFill>
                  <a:srgbClr val="2D75B6"/>
                </a:solidFill>
                <a:cs typeface="Calibri"/>
              </a:rPr>
              <a:t> </a:t>
            </a:r>
            <a:r>
              <a:rPr sz="2800" spc="-20" dirty="0">
                <a:solidFill>
                  <a:srgbClr val="2D75B6"/>
                </a:solidFill>
                <a:cs typeface="Calibri"/>
              </a:rPr>
              <a:t>o</a:t>
            </a:r>
            <a:r>
              <a:rPr sz="2800" spc="-10" dirty="0">
                <a:solidFill>
                  <a:srgbClr val="2D75B6"/>
                </a:solidFill>
                <a:cs typeface="Calibri"/>
              </a:rPr>
              <a:t>f</a:t>
            </a:r>
            <a:r>
              <a:rPr sz="2800" spc="-5" dirty="0">
                <a:solidFill>
                  <a:srgbClr val="2D75B6"/>
                </a:solidFill>
                <a:cs typeface="Calibri"/>
              </a:rPr>
              <a:t> </a:t>
            </a:r>
            <a:r>
              <a:rPr sz="2800" spc="-15" dirty="0">
                <a:solidFill>
                  <a:srgbClr val="2D75B6"/>
                </a:solidFill>
                <a:cs typeface="Calibri"/>
              </a:rPr>
              <a:t>105</a:t>
            </a:r>
            <a:r>
              <a:rPr sz="2800" spc="20" dirty="0">
                <a:solidFill>
                  <a:srgbClr val="2D75B6"/>
                </a:solidFill>
                <a:cs typeface="Calibri"/>
              </a:rPr>
              <a:t> </a:t>
            </a:r>
            <a:r>
              <a:rPr sz="2800" spc="-20" dirty="0">
                <a:solidFill>
                  <a:srgbClr val="2D75B6"/>
                </a:solidFill>
                <a:cs typeface="Calibri"/>
              </a:rPr>
              <a:t>hosp</a:t>
            </a:r>
            <a:r>
              <a:rPr sz="2800" spc="-25" dirty="0">
                <a:solidFill>
                  <a:srgbClr val="2D75B6"/>
                </a:solidFill>
                <a:cs typeface="Calibri"/>
              </a:rPr>
              <a:t>i</a:t>
            </a:r>
            <a:r>
              <a:rPr sz="2800" spc="-50" dirty="0">
                <a:solidFill>
                  <a:srgbClr val="2D75B6"/>
                </a:solidFill>
                <a:cs typeface="Calibri"/>
              </a:rPr>
              <a:t>t</a:t>
            </a:r>
            <a:r>
              <a:rPr sz="2800" spc="-10" dirty="0">
                <a:solidFill>
                  <a:srgbClr val="2D75B6"/>
                </a:solidFill>
                <a:cs typeface="Calibri"/>
              </a:rPr>
              <a:t>als)</a:t>
            </a:r>
            <a:endParaRPr sz="2800" dirty="0">
              <a:solidFill>
                <a:prstClr val="black"/>
              </a:solidFill>
              <a:cs typeface="Calibri"/>
            </a:endParaRPr>
          </a:p>
        </p:txBody>
      </p:sp>
      <p:grpSp>
        <p:nvGrpSpPr>
          <p:cNvPr id="6" name="Group 5"/>
          <p:cNvGrpSpPr/>
          <p:nvPr/>
        </p:nvGrpSpPr>
        <p:grpSpPr>
          <a:xfrm>
            <a:off x="1483360" y="3288998"/>
            <a:ext cx="9225280" cy="3042285"/>
            <a:chOff x="1483613" y="2734817"/>
            <a:chExt cx="9225280" cy="3042285"/>
          </a:xfrm>
        </p:grpSpPr>
        <p:sp>
          <p:nvSpPr>
            <p:cNvPr id="4" name="object 4"/>
            <p:cNvSpPr/>
            <p:nvPr/>
          </p:nvSpPr>
          <p:spPr>
            <a:xfrm>
              <a:off x="1522221" y="2773298"/>
              <a:ext cx="9186672" cy="3003804"/>
            </a:xfrm>
            <a:prstGeom prst="rect">
              <a:avLst/>
            </a:prstGeom>
            <a:blipFill>
              <a:blip r:embed="rId3" cstate="print"/>
              <a:stretch>
                <a:fillRect/>
              </a:stretch>
            </a:blipFill>
          </p:spPr>
          <p:txBody>
            <a:bodyPr wrap="square" lIns="0" tIns="0" rIns="0" bIns="0" rtlCol="0"/>
            <a:lstStyle/>
            <a:p>
              <a:pPr>
                <a:defRPr/>
              </a:pPr>
              <a:endParaRPr dirty="0">
                <a:solidFill>
                  <a:prstClr val="black"/>
                </a:solidFill>
              </a:endParaRPr>
            </a:p>
          </p:txBody>
        </p:sp>
        <p:sp>
          <p:nvSpPr>
            <p:cNvPr id="5" name="object 5"/>
            <p:cNvSpPr/>
            <p:nvPr/>
          </p:nvSpPr>
          <p:spPr>
            <a:xfrm>
              <a:off x="1483613" y="2734817"/>
              <a:ext cx="9225280" cy="3042285"/>
            </a:xfrm>
            <a:custGeom>
              <a:avLst/>
              <a:gdLst/>
              <a:ahLst/>
              <a:cxnLst/>
              <a:rect l="l" t="t" r="r" b="b"/>
              <a:pathLst>
                <a:path w="9225280" h="3042285">
                  <a:moveTo>
                    <a:pt x="0" y="3041904"/>
                  </a:moveTo>
                  <a:lnTo>
                    <a:pt x="9224772" y="3041904"/>
                  </a:lnTo>
                  <a:lnTo>
                    <a:pt x="9224772" y="0"/>
                  </a:lnTo>
                  <a:lnTo>
                    <a:pt x="0" y="0"/>
                  </a:lnTo>
                  <a:lnTo>
                    <a:pt x="0" y="3041904"/>
                  </a:lnTo>
                  <a:close/>
                </a:path>
              </a:pathLst>
            </a:custGeom>
            <a:ln w="38100">
              <a:solidFill>
                <a:srgbClr val="44536A"/>
              </a:solidFill>
            </a:ln>
          </p:spPr>
          <p:txBody>
            <a:bodyPr wrap="square" lIns="0" tIns="0" rIns="0" bIns="0" rtlCol="0"/>
            <a:lstStyle/>
            <a:p>
              <a:pPr>
                <a:defRPr/>
              </a:pPr>
              <a:endParaRPr dirty="0">
                <a:solidFill>
                  <a:prstClr val="black"/>
                </a:solidFill>
              </a:endParaRPr>
            </a:p>
          </p:txBody>
        </p:sp>
      </p:grpSp>
    </p:spTree>
    <p:extLst>
      <p:ext uri="{BB962C8B-B14F-4D97-AF65-F5344CB8AC3E}">
        <p14:creationId xmlns:p14="http://schemas.microsoft.com/office/powerpoint/2010/main" val="2985685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1" y="895200"/>
            <a:ext cx="11029616" cy="756800"/>
          </a:xfrm>
          <a:prstGeom prst="rect">
            <a:avLst/>
          </a:prstGeom>
        </p:spPr>
        <p:txBody>
          <a:bodyPr vert="horz" wrap="square" lIns="0" tIns="261801" rIns="0" bIns="0" rtlCol="0">
            <a:spAutoFit/>
          </a:bodyPr>
          <a:lstStyle/>
          <a:p>
            <a:pPr marL="12700">
              <a:lnSpc>
                <a:spcPct val="100000"/>
              </a:lnSpc>
            </a:pPr>
            <a:r>
              <a:rPr sz="3200" spc="-5" dirty="0">
                <a:solidFill>
                  <a:schemeClr val="accent5"/>
                </a:solidFill>
                <a:cs typeface="Georgia"/>
              </a:rPr>
              <a:t>K</a:t>
            </a:r>
            <a:r>
              <a:rPr sz="3200" dirty="0">
                <a:solidFill>
                  <a:schemeClr val="accent5"/>
                </a:solidFill>
                <a:cs typeface="Georgia"/>
              </a:rPr>
              <a:t>Y and</a:t>
            </a:r>
            <a:r>
              <a:rPr sz="3200" spc="-15" dirty="0">
                <a:solidFill>
                  <a:schemeClr val="accent5"/>
                </a:solidFill>
                <a:cs typeface="Georgia"/>
              </a:rPr>
              <a:t> </a:t>
            </a:r>
            <a:r>
              <a:rPr sz="3200" spc="-5" dirty="0">
                <a:solidFill>
                  <a:schemeClr val="accent5"/>
                </a:solidFill>
                <a:cs typeface="Georgia"/>
              </a:rPr>
              <a:t>th</a:t>
            </a:r>
            <a:r>
              <a:rPr sz="3200" dirty="0">
                <a:solidFill>
                  <a:schemeClr val="accent5"/>
                </a:solidFill>
                <a:cs typeface="Georgia"/>
              </a:rPr>
              <a:t>e </a:t>
            </a:r>
            <a:r>
              <a:rPr sz="3200" spc="-5" dirty="0" smtClean="0">
                <a:solidFill>
                  <a:schemeClr val="accent5"/>
                </a:solidFill>
                <a:cs typeface="Georgia"/>
              </a:rPr>
              <a:t>NPRP</a:t>
            </a:r>
            <a:r>
              <a:rPr lang="en-US" sz="3200" spc="-5" dirty="0" smtClean="0">
                <a:solidFill>
                  <a:schemeClr val="accent5"/>
                </a:solidFill>
                <a:cs typeface="Georgia"/>
              </a:rPr>
              <a:t> </a:t>
            </a:r>
            <a:r>
              <a:rPr lang="en-US" sz="3200" spc="-5" dirty="0" smtClean="0">
                <a:solidFill>
                  <a:srgbClr val="FF0000"/>
                </a:solidFill>
                <a:cs typeface="Georgia"/>
              </a:rPr>
              <a:t>(Your data here)</a:t>
            </a:r>
            <a:endParaRPr sz="3200" spc="-5" dirty="0">
              <a:solidFill>
                <a:srgbClr val="FF0000"/>
              </a:solidFill>
              <a:cs typeface="Georgia"/>
            </a:endParaRPr>
          </a:p>
        </p:txBody>
      </p:sp>
      <p:grpSp>
        <p:nvGrpSpPr>
          <p:cNvPr id="5" name="Group 4"/>
          <p:cNvGrpSpPr/>
          <p:nvPr/>
        </p:nvGrpSpPr>
        <p:grpSpPr>
          <a:xfrm>
            <a:off x="2135821" y="1975135"/>
            <a:ext cx="7920355" cy="4772025"/>
            <a:chOff x="2135821" y="2085975"/>
            <a:chExt cx="7920355" cy="4772025"/>
          </a:xfrm>
        </p:grpSpPr>
        <p:sp>
          <p:nvSpPr>
            <p:cNvPr id="3" name="object 3"/>
            <p:cNvSpPr/>
            <p:nvPr/>
          </p:nvSpPr>
          <p:spPr>
            <a:xfrm>
              <a:off x="2154936" y="2124456"/>
              <a:ext cx="7882127" cy="4733544"/>
            </a:xfrm>
            <a:prstGeom prst="rect">
              <a:avLst/>
            </a:prstGeom>
            <a:blipFill>
              <a:blip r:embed="rId3" cstate="print"/>
              <a:stretch>
                <a:fillRect/>
              </a:stretch>
            </a:blipFill>
          </p:spPr>
          <p:txBody>
            <a:bodyPr wrap="square" lIns="0" tIns="0" rIns="0" bIns="0" rtlCol="0"/>
            <a:lstStyle/>
            <a:p>
              <a:pPr>
                <a:defRPr/>
              </a:pPr>
              <a:endParaRPr dirty="0">
                <a:solidFill>
                  <a:prstClr val="black"/>
                </a:solidFill>
              </a:endParaRPr>
            </a:p>
          </p:txBody>
        </p:sp>
        <p:sp>
          <p:nvSpPr>
            <p:cNvPr id="4" name="object 4"/>
            <p:cNvSpPr/>
            <p:nvPr/>
          </p:nvSpPr>
          <p:spPr>
            <a:xfrm>
              <a:off x="2135821" y="2085975"/>
              <a:ext cx="7920355" cy="4772025"/>
            </a:xfrm>
            <a:custGeom>
              <a:avLst/>
              <a:gdLst/>
              <a:ahLst/>
              <a:cxnLst/>
              <a:rect l="l" t="t" r="r" b="b"/>
              <a:pathLst>
                <a:path w="7920355" h="4772025">
                  <a:moveTo>
                    <a:pt x="0" y="4771644"/>
                  </a:moveTo>
                  <a:lnTo>
                    <a:pt x="7920227" y="4771644"/>
                  </a:lnTo>
                  <a:lnTo>
                    <a:pt x="7920227" y="0"/>
                  </a:lnTo>
                  <a:lnTo>
                    <a:pt x="0" y="0"/>
                  </a:lnTo>
                  <a:lnTo>
                    <a:pt x="0" y="4771644"/>
                  </a:lnTo>
                  <a:close/>
                </a:path>
              </a:pathLst>
            </a:custGeom>
            <a:ln w="38100">
              <a:solidFill>
                <a:srgbClr val="44536A"/>
              </a:solidFill>
            </a:ln>
          </p:spPr>
          <p:txBody>
            <a:bodyPr wrap="square" lIns="0" tIns="0" rIns="0" bIns="0" rtlCol="0"/>
            <a:lstStyle/>
            <a:p>
              <a:pPr>
                <a:defRPr/>
              </a:pPr>
              <a:endParaRPr dirty="0">
                <a:solidFill>
                  <a:prstClr val="black"/>
                </a:solidFill>
              </a:endParaRPr>
            </a:p>
          </p:txBody>
        </p:sp>
      </p:grpSp>
    </p:spTree>
    <p:extLst>
      <p:ext uri="{BB962C8B-B14F-4D97-AF65-F5344CB8AC3E}">
        <p14:creationId xmlns:p14="http://schemas.microsoft.com/office/powerpoint/2010/main" val="3822848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11097" y="639146"/>
            <a:ext cx="3932237" cy="867747"/>
          </a:xfrm>
        </p:spPr>
        <p:txBody>
          <a:bodyPr/>
          <a:lstStyle/>
          <a:p>
            <a:r>
              <a:rPr lang="en-US" dirty="0" smtClean="0">
                <a:solidFill>
                  <a:schemeClr val="tx2"/>
                </a:solidFill>
                <a:latin typeface="Georgia" panose="02040502050405020303" pitchFamily="18" charset="0"/>
              </a:rPr>
              <a:t>Trauma Designation</a:t>
            </a:r>
            <a:endParaRPr lang="en-US" dirty="0">
              <a:solidFill>
                <a:schemeClr val="tx2"/>
              </a:solidFill>
              <a:latin typeface="Georgia" panose="02040502050405020303" pitchFamily="18" charset="0"/>
            </a:endParaRPr>
          </a:p>
        </p:txBody>
      </p:sp>
      <p:sp>
        <p:nvSpPr>
          <p:cNvPr id="4" name="Content Placeholder 3"/>
          <p:cNvSpPr>
            <a:spLocks noGrp="1"/>
          </p:cNvSpPr>
          <p:nvPr>
            <p:ph type="body" sz="half" idx="2"/>
          </p:nvPr>
        </p:nvSpPr>
        <p:spPr>
          <a:xfrm>
            <a:off x="249381" y="846964"/>
            <a:ext cx="4752109" cy="6011036"/>
          </a:xfrm>
        </p:spPr>
        <p:txBody>
          <a:bodyPr>
            <a:normAutofit/>
          </a:bodyPr>
          <a:lstStyle/>
          <a:p>
            <a:pPr marL="285750" indent="-285750">
              <a:buFont typeface="Arial" panose="020B0604020202020204" pitchFamily="34" charset="0"/>
              <a:buChar char="•"/>
            </a:pPr>
            <a:r>
              <a:rPr lang="en-US" sz="1800" dirty="0">
                <a:solidFill>
                  <a:schemeClr val="tx1"/>
                </a:solidFill>
              </a:rPr>
              <a:t>Calculated in </a:t>
            </a:r>
            <a:r>
              <a:rPr lang="en-US" sz="1800" dirty="0" smtClean="0">
                <a:solidFill>
                  <a:schemeClr val="tx1"/>
                </a:solidFill>
              </a:rPr>
              <a:t>2013/2014</a:t>
            </a:r>
            <a:endParaRPr lang="en-US" sz="1800" dirty="0">
              <a:solidFill>
                <a:schemeClr val="tx1"/>
              </a:solidFill>
            </a:endParaRPr>
          </a:p>
          <a:p>
            <a:pPr marL="285750" indent="-285750">
              <a:buFont typeface="Arial" panose="020B0604020202020204" pitchFamily="34" charset="0"/>
              <a:buChar char="•"/>
            </a:pPr>
            <a:r>
              <a:rPr lang="en-US" sz="1800" dirty="0" smtClean="0">
                <a:solidFill>
                  <a:schemeClr val="tx1"/>
                </a:solidFill>
              </a:rPr>
              <a:t>L1 Peds, L1 Adult, L3, L4, No Trauma Designation</a:t>
            </a:r>
          </a:p>
          <a:p>
            <a:pPr marL="285750" indent="-285750">
              <a:buFont typeface="Arial" panose="020B0604020202020204" pitchFamily="34" charset="0"/>
              <a:buChar char="•"/>
            </a:pPr>
            <a:r>
              <a:rPr lang="en-US" sz="1800" dirty="0" smtClean="0">
                <a:solidFill>
                  <a:schemeClr val="tx1"/>
                </a:solidFill>
              </a:rPr>
              <a:t>Comparatively small number of trauma centers, but similar results were found at the national level</a:t>
            </a:r>
          </a:p>
          <a:p>
            <a:pPr marL="285750" indent="-285750">
              <a:buFont typeface="Arial" panose="020B0604020202020204" pitchFamily="34" charset="0"/>
              <a:buChar char="•"/>
            </a:pPr>
            <a:r>
              <a:rPr lang="en-US" sz="1800" dirty="0" smtClean="0">
                <a:solidFill>
                  <a:schemeClr val="tx1"/>
                </a:solidFill>
              </a:rPr>
              <a:t>Only 1 hospital designated L2, not shown</a:t>
            </a:r>
          </a:p>
          <a:p>
            <a:pPr marL="285750" indent="-285750">
              <a:buFont typeface="Arial" panose="020B0604020202020204" pitchFamily="34" charset="0"/>
              <a:buChar char="•"/>
            </a:pPr>
            <a:r>
              <a:rPr lang="en-US" sz="1800" dirty="0" smtClean="0">
                <a:solidFill>
                  <a:schemeClr val="tx1"/>
                </a:solidFill>
              </a:rPr>
              <a:t>2016</a:t>
            </a:r>
            <a:endParaRPr lang="en-US" sz="1800" dirty="0">
              <a:solidFill>
                <a:schemeClr val="tx1"/>
              </a:solidFill>
            </a:endParaRPr>
          </a:p>
          <a:p>
            <a:pPr marL="742950" lvl="1" indent="-285750">
              <a:buFont typeface="Arial" panose="020B0604020202020204" pitchFamily="34" charset="0"/>
              <a:buChar char="•"/>
            </a:pPr>
            <a:r>
              <a:rPr lang="en-US" sz="1800" dirty="0" smtClean="0">
                <a:solidFill>
                  <a:schemeClr val="tx1"/>
                </a:solidFill>
              </a:rPr>
              <a:t>Include </a:t>
            </a:r>
            <a:r>
              <a:rPr lang="en-US" sz="1800" dirty="0">
                <a:solidFill>
                  <a:schemeClr val="tx1"/>
                </a:solidFill>
              </a:rPr>
              <a:t>newly designated hospitals</a:t>
            </a:r>
          </a:p>
          <a:p>
            <a:pPr marL="742950" lvl="1" indent="-285750">
              <a:buFont typeface="Arial" panose="020B0604020202020204" pitchFamily="34" charset="0"/>
              <a:buChar char="•"/>
            </a:pPr>
            <a:r>
              <a:rPr lang="en-US" sz="1800" dirty="0">
                <a:solidFill>
                  <a:schemeClr val="tx1"/>
                </a:solidFill>
              </a:rPr>
              <a:t>Using their 2013 NPRP </a:t>
            </a:r>
            <a:r>
              <a:rPr lang="en-US" sz="1800" dirty="0" smtClean="0">
                <a:solidFill>
                  <a:schemeClr val="tx1"/>
                </a:solidFill>
              </a:rPr>
              <a:t>score</a:t>
            </a:r>
          </a:p>
          <a:p>
            <a:pPr marL="742950" lvl="1" indent="-285750">
              <a:buFont typeface="Arial" panose="020B0604020202020204" pitchFamily="34" charset="0"/>
              <a:buChar char="•"/>
            </a:pPr>
            <a:r>
              <a:rPr lang="en-US" sz="1800" dirty="0" smtClean="0">
                <a:solidFill>
                  <a:schemeClr val="tx1"/>
                </a:solidFill>
              </a:rPr>
              <a:t>L3 increased by 1 percentage point</a:t>
            </a:r>
          </a:p>
          <a:p>
            <a:pPr marL="742950" lvl="1" indent="-285750">
              <a:buFont typeface="Arial" panose="020B0604020202020204" pitchFamily="34" charset="0"/>
              <a:buChar char="•"/>
            </a:pPr>
            <a:r>
              <a:rPr lang="en-US" sz="1800" dirty="0" smtClean="0">
                <a:solidFill>
                  <a:schemeClr val="tx1"/>
                </a:solidFill>
              </a:rPr>
              <a:t>L4 increased by 2.5 percentage points</a:t>
            </a:r>
          </a:p>
          <a:p>
            <a:pPr marL="742950" lvl="1" indent="-285750">
              <a:buFont typeface="Arial" panose="020B0604020202020204" pitchFamily="34" charset="0"/>
              <a:buChar char="•"/>
            </a:pPr>
            <a:r>
              <a:rPr lang="en-US" sz="1800" dirty="0" smtClean="0">
                <a:solidFill>
                  <a:schemeClr val="tx1"/>
                </a:solidFill>
              </a:rPr>
              <a:t>The difference between the L4 facilities and non-designated facilities has narrowed</a:t>
            </a:r>
            <a:endParaRPr lang="en-US" dirty="0">
              <a:solidFill>
                <a:schemeClr val="tx1"/>
              </a:solidFill>
            </a:endParaRPr>
          </a:p>
          <a:p>
            <a:pPr marL="285750" indent="-285750">
              <a:buFont typeface="Arial" panose="020B0604020202020204" pitchFamily="34" charset="0"/>
              <a:buChar char="•"/>
            </a:pPr>
            <a:endParaRPr lang="en-US" dirty="0" smtClean="0">
              <a:solidFill>
                <a:schemeClr val="tx1"/>
              </a:solidFill>
            </a:endParaRPr>
          </a:p>
          <a:p>
            <a:endParaRPr lang="en-US"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3737619963"/>
              </p:ext>
            </p:extLst>
          </p:nvPr>
        </p:nvGraphicFramePr>
        <p:xfrm>
          <a:off x="4772025" y="1485917"/>
          <a:ext cx="6648646" cy="4247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525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020711"/>
            <a:ext cx="11029616" cy="695245"/>
          </a:xfrm>
          <a:prstGeom prst="rect">
            <a:avLst/>
          </a:prstGeom>
        </p:spPr>
        <p:txBody>
          <a:bodyPr vert="horz" wrap="square" lIns="0" tIns="261801" rIns="0" bIns="0" rtlCol="0">
            <a:spAutoFit/>
          </a:bodyPr>
          <a:lstStyle/>
          <a:p>
            <a:pPr marL="12700">
              <a:lnSpc>
                <a:spcPct val="100000"/>
              </a:lnSpc>
            </a:pPr>
            <a:r>
              <a:rPr dirty="0">
                <a:solidFill>
                  <a:schemeClr val="accent5"/>
                </a:solidFill>
                <a:latin typeface="+mn-lt"/>
                <a:cs typeface="Georgia"/>
              </a:rPr>
              <a:t>Pediatric</a:t>
            </a:r>
            <a:r>
              <a:rPr spc="-30" dirty="0">
                <a:solidFill>
                  <a:schemeClr val="accent5"/>
                </a:solidFill>
                <a:latin typeface="+mn-lt"/>
                <a:cs typeface="Georgia"/>
              </a:rPr>
              <a:t> </a:t>
            </a:r>
            <a:r>
              <a:rPr spc="-5" dirty="0">
                <a:solidFill>
                  <a:schemeClr val="accent5"/>
                </a:solidFill>
                <a:latin typeface="+mn-lt"/>
                <a:cs typeface="Georgia"/>
              </a:rPr>
              <a:t>Coordinators</a:t>
            </a:r>
          </a:p>
        </p:txBody>
      </p:sp>
      <p:sp>
        <p:nvSpPr>
          <p:cNvPr id="3" name="object 3"/>
          <p:cNvSpPr txBox="1"/>
          <p:nvPr/>
        </p:nvSpPr>
        <p:spPr>
          <a:xfrm>
            <a:off x="347739" y="2052270"/>
            <a:ext cx="5262660" cy="4422749"/>
          </a:xfrm>
          <a:prstGeom prst="rect">
            <a:avLst/>
          </a:prstGeom>
        </p:spPr>
        <p:txBody>
          <a:bodyPr vert="horz" wrap="square" lIns="0" tIns="0" rIns="0" bIns="0" rtlCol="0">
            <a:spAutoFit/>
          </a:bodyPr>
          <a:lstStyle/>
          <a:p>
            <a:pPr marL="241300" indent="-228600">
              <a:lnSpc>
                <a:spcPts val="3095"/>
              </a:lnSpc>
              <a:buClr>
                <a:srgbClr val="2D75B6"/>
              </a:buClr>
              <a:buFont typeface="Arial"/>
              <a:buChar char="•"/>
              <a:tabLst>
                <a:tab pos="241300" algn="l"/>
              </a:tabLst>
              <a:defRPr/>
            </a:pPr>
            <a:r>
              <a:rPr sz="2400" spc="-15" dirty="0">
                <a:solidFill>
                  <a:srgbClr val="2D75B6"/>
                </a:solidFill>
                <a:cs typeface="Calibri"/>
              </a:rPr>
              <a:t>2003</a:t>
            </a:r>
            <a:r>
              <a:rPr sz="2400" spc="-30" dirty="0">
                <a:solidFill>
                  <a:srgbClr val="2D75B6"/>
                </a:solidFill>
                <a:cs typeface="Calibri"/>
              </a:rPr>
              <a:t> </a:t>
            </a:r>
            <a:r>
              <a:rPr sz="2400" spc="-5" dirty="0">
                <a:solidFill>
                  <a:srgbClr val="2D75B6"/>
                </a:solidFill>
                <a:cs typeface="Calibri"/>
              </a:rPr>
              <a:t>EMS</a:t>
            </a:r>
            <a:r>
              <a:rPr sz="2400" dirty="0">
                <a:solidFill>
                  <a:srgbClr val="2D75B6"/>
                </a:solidFill>
                <a:cs typeface="Calibri"/>
              </a:rPr>
              <a:t>C </a:t>
            </a:r>
            <a:r>
              <a:rPr sz="2400" spc="-5" dirty="0">
                <a:solidFill>
                  <a:srgbClr val="2D75B6"/>
                </a:solidFill>
                <a:cs typeface="Calibri"/>
              </a:rPr>
              <a:t>su</a:t>
            </a:r>
            <a:r>
              <a:rPr sz="2400" spc="10" dirty="0">
                <a:solidFill>
                  <a:srgbClr val="2D75B6"/>
                </a:solidFill>
                <a:cs typeface="Calibri"/>
              </a:rPr>
              <a:t>r</a:t>
            </a:r>
            <a:r>
              <a:rPr sz="2400" spc="-40" dirty="0">
                <a:solidFill>
                  <a:srgbClr val="2D75B6"/>
                </a:solidFill>
                <a:cs typeface="Calibri"/>
              </a:rPr>
              <a:t>v</a:t>
            </a:r>
            <a:r>
              <a:rPr sz="2400" spc="-30" dirty="0">
                <a:solidFill>
                  <a:srgbClr val="2D75B6"/>
                </a:solidFill>
                <a:cs typeface="Calibri"/>
              </a:rPr>
              <a:t>e</a:t>
            </a:r>
            <a:r>
              <a:rPr sz="2400" spc="-15" dirty="0">
                <a:solidFill>
                  <a:srgbClr val="2D75B6"/>
                </a:solidFill>
                <a:cs typeface="Calibri"/>
              </a:rPr>
              <a:t>y</a:t>
            </a:r>
            <a:r>
              <a:rPr sz="2400" spc="-10" dirty="0">
                <a:solidFill>
                  <a:srgbClr val="2D75B6"/>
                </a:solidFill>
                <a:cs typeface="Calibri"/>
              </a:rPr>
              <a:t> </a:t>
            </a:r>
            <a:r>
              <a:rPr sz="2400" spc="-5" dirty="0">
                <a:solidFill>
                  <a:srgbClr val="2D75B6"/>
                </a:solidFill>
                <a:cs typeface="Calibri"/>
              </a:rPr>
              <a:t>d</a:t>
            </a:r>
            <a:r>
              <a:rPr sz="2400" spc="-25" dirty="0">
                <a:solidFill>
                  <a:srgbClr val="2D75B6"/>
                </a:solidFill>
                <a:cs typeface="Calibri"/>
              </a:rPr>
              <a:t>a</a:t>
            </a:r>
            <a:r>
              <a:rPr sz="2400" spc="-55" dirty="0">
                <a:solidFill>
                  <a:srgbClr val="2D75B6"/>
                </a:solidFill>
                <a:cs typeface="Calibri"/>
              </a:rPr>
              <a:t>t</a:t>
            </a:r>
            <a:r>
              <a:rPr sz="2400" dirty="0">
                <a:solidFill>
                  <a:srgbClr val="2D75B6"/>
                </a:solidFill>
                <a:cs typeface="Calibri"/>
              </a:rPr>
              <a:t>a</a:t>
            </a:r>
            <a:endParaRPr sz="2400" dirty="0">
              <a:solidFill>
                <a:prstClr val="black"/>
              </a:solidFill>
              <a:cs typeface="Calibri"/>
            </a:endParaRPr>
          </a:p>
          <a:p>
            <a:pPr marL="697865" lvl="1" indent="-227965">
              <a:lnSpc>
                <a:spcPts val="2100"/>
              </a:lnSpc>
              <a:buClr>
                <a:srgbClr val="2D75B6"/>
              </a:buClr>
              <a:buFont typeface="Arial"/>
              <a:buChar char="•"/>
              <a:tabLst>
                <a:tab pos="698500" algn="l"/>
              </a:tabLst>
              <a:defRPr/>
            </a:pPr>
            <a:r>
              <a:rPr sz="2000" spc="-20" dirty="0">
                <a:solidFill>
                  <a:srgbClr val="2D75B6"/>
                </a:solidFill>
                <a:cs typeface="Calibri"/>
              </a:rPr>
              <a:t>C</a:t>
            </a:r>
            <a:r>
              <a:rPr sz="2000" spc="-10" dirty="0">
                <a:solidFill>
                  <a:srgbClr val="2D75B6"/>
                </a:solidFill>
                <a:cs typeface="Calibri"/>
              </a:rPr>
              <a:t>a</a:t>
            </a:r>
            <a:r>
              <a:rPr sz="2000" spc="-35" dirty="0">
                <a:solidFill>
                  <a:srgbClr val="2D75B6"/>
                </a:solidFill>
                <a:cs typeface="Calibri"/>
              </a:rPr>
              <a:t>r</a:t>
            </a:r>
            <a:r>
              <a:rPr sz="2000" spc="-15" dirty="0">
                <a:solidFill>
                  <a:srgbClr val="2D75B6"/>
                </a:solidFill>
                <a:cs typeface="Calibri"/>
              </a:rPr>
              <a:t>e</a:t>
            </a:r>
            <a:r>
              <a:rPr sz="2000" dirty="0">
                <a:solidFill>
                  <a:srgbClr val="2D75B6"/>
                </a:solidFill>
                <a:cs typeface="Calibri"/>
              </a:rPr>
              <a:t> </a:t>
            </a:r>
            <a:r>
              <a:rPr sz="2000" spc="-20" dirty="0">
                <a:solidFill>
                  <a:srgbClr val="2D75B6"/>
                </a:solidFill>
                <a:cs typeface="Calibri"/>
              </a:rPr>
              <a:t>Co</a:t>
            </a:r>
            <a:r>
              <a:rPr sz="2000" spc="-5" dirty="0">
                <a:solidFill>
                  <a:srgbClr val="2D75B6"/>
                </a:solidFill>
                <a:cs typeface="Calibri"/>
              </a:rPr>
              <a:t>o</a:t>
            </a:r>
            <a:r>
              <a:rPr sz="2000" spc="-35" dirty="0">
                <a:solidFill>
                  <a:srgbClr val="2D75B6"/>
                </a:solidFill>
                <a:cs typeface="Calibri"/>
              </a:rPr>
              <a:t>r</a:t>
            </a:r>
            <a:r>
              <a:rPr sz="2000" spc="-15" dirty="0">
                <a:solidFill>
                  <a:srgbClr val="2D75B6"/>
                </a:solidFill>
                <a:cs typeface="Calibri"/>
              </a:rPr>
              <a:t>din</a:t>
            </a:r>
            <a:r>
              <a:rPr sz="2000" spc="-35" dirty="0">
                <a:solidFill>
                  <a:srgbClr val="2D75B6"/>
                </a:solidFill>
                <a:cs typeface="Calibri"/>
              </a:rPr>
              <a:t>a</a:t>
            </a:r>
            <a:r>
              <a:rPr sz="2000" spc="-40" dirty="0">
                <a:solidFill>
                  <a:srgbClr val="2D75B6"/>
                </a:solidFill>
                <a:cs typeface="Calibri"/>
              </a:rPr>
              <a:t>t</a:t>
            </a:r>
            <a:r>
              <a:rPr sz="2000" spc="-15" dirty="0">
                <a:solidFill>
                  <a:srgbClr val="2D75B6"/>
                </a:solidFill>
                <a:cs typeface="Calibri"/>
              </a:rPr>
              <a:t>o</a:t>
            </a:r>
            <a:r>
              <a:rPr sz="2000" spc="-45" dirty="0">
                <a:solidFill>
                  <a:srgbClr val="2D75B6"/>
                </a:solidFill>
                <a:cs typeface="Calibri"/>
              </a:rPr>
              <a:t>r</a:t>
            </a:r>
            <a:r>
              <a:rPr sz="2000" spc="-10" dirty="0">
                <a:solidFill>
                  <a:srgbClr val="2D75B6"/>
                </a:solidFill>
                <a:cs typeface="Calibri"/>
              </a:rPr>
              <a:t>s</a:t>
            </a:r>
            <a:r>
              <a:rPr sz="2000" spc="-15" dirty="0">
                <a:solidFill>
                  <a:srgbClr val="2D75B6"/>
                </a:solidFill>
                <a:cs typeface="Calibri"/>
              </a:rPr>
              <a:t> </a:t>
            </a:r>
            <a:r>
              <a:rPr sz="2000" spc="-25" dirty="0">
                <a:solidFill>
                  <a:srgbClr val="2D75B6"/>
                </a:solidFill>
                <a:latin typeface="Symbol"/>
                <a:cs typeface="Symbol"/>
              </a:rPr>
              <a:t></a:t>
            </a:r>
            <a:r>
              <a:rPr sz="2000" spc="-45" dirty="0">
                <a:solidFill>
                  <a:srgbClr val="2D75B6"/>
                </a:solidFill>
                <a:latin typeface="Times New Roman"/>
                <a:cs typeface="Times New Roman"/>
              </a:rPr>
              <a:t> </a:t>
            </a:r>
            <a:r>
              <a:rPr sz="2000" spc="-15" dirty="0">
                <a:solidFill>
                  <a:srgbClr val="2D75B6"/>
                </a:solidFill>
                <a:cs typeface="Calibri"/>
              </a:rPr>
              <a:t>mo</a:t>
            </a:r>
            <a:r>
              <a:rPr sz="2000" spc="-30" dirty="0">
                <a:solidFill>
                  <a:srgbClr val="2D75B6"/>
                </a:solidFill>
                <a:cs typeface="Calibri"/>
              </a:rPr>
              <a:t>r</a:t>
            </a:r>
            <a:r>
              <a:rPr sz="2000" spc="-15" dirty="0">
                <a:solidFill>
                  <a:srgbClr val="2D75B6"/>
                </a:solidFill>
                <a:cs typeface="Calibri"/>
              </a:rPr>
              <a:t>e</a:t>
            </a:r>
            <a:endParaRPr sz="2000" dirty="0">
              <a:solidFill>
                <a:prstClr val="black"/>
              </a:solidFill>
              <a:cs typeface="Calibri"/>
            </a:endParaRPr>
          </a:p>
          <a:p>
            <a:pPr marL="697865">
              <a:lnSpc>
                <a:spcPts val="2245"/>
              </a:lnSpc>
              <a:defRPr/>
            </a:pPr>
            <a:r>
              <a:rPr sz="2000" spc="-10" dirty="0">
                <a:solidFill>
                  <a:srgbClr val="2D75B6"/>
                </a:solidFill>
                <a:cs typeface="Calibri"/>
              </a:rPr>
              <a:t>“</a:t>
            </a:r>
            <a:r>
              <a:rPr sz="2000" spc="-30" dirty="0">
                <a:solidFill>
                  <a:srgbClr val="2D75B6"/>
                </a:solidFill>
                <a:cs typeface="Calibri"/>
              </a:rPr>
              <a:t>r</a:t>
            </a:r>
            <a:r>
              <a:rPr sz="2000" spc="-15" dirty="0">
                <a:solidFill>
                  <a:srgbClr val="2D75B6"/>
                </a:solidFill>
                <a:cs typeface="Calibri"/>
              </a:rPr>
              <a:t>ead</a:t>
            </a:r>
            <a:r>
              <a:rPr sz="2000" spc="50" dirty="0">
                <a:solidFill>
                  <a:srgbClr val="2D75B6"/>
                </a:solidFill>
                <a:cs typeface="Calibri"/>
              </a:rPr>
              <a:t>y</a:t>
            </a:r>
            <a:r>
              <a:rPr sz="2000" spc="-10" dirty="0" smtClean="0">
                <a:solidFill>
                  <a:srgbClr val="2D75B6"/>
                </a:solidFill>
                <a:cs typeface="Calibri"/>
              </a:rPr>
              <a:t>”</a:t>
            </a:r>
            <a:endParaRPr lang="en-US" sz="2000" spc="-10" dirty="0">
              <a:solidFill>
                <a:srgbClr val="2D75B6"/>
              </a:solidFill>
              <a:cs typeface="Calibri"/>
            </a:endParaRPr>
          </a:p>
          <a:p>
            <a:pPr marL="697865">
              <a:lnSpc>
                <a:spcPts val="2245"/>
              </a:lnSpc>
              <a:defRPr/>
            </a:pPr>
            <a:endParaRPr sz="2000" dirty="0">
              <a:solidFill>
                <a:prstClr val="black"/>
              </a:solidFill>
              <a:cs typeface="Calibri"/>
            </a:endParaRPr>
          </a:p>
          <a:p>
            <a:pPr marL="241300" indent="-228600">
              <a:spcBef>
                <a:spcPts val="30"/>
              </a:spcBef>
              <a:buClr>
                <a:srgbClr val="2D75B6"/>
              </a:buClr>
              <a:buFont typeface="Arial"/>
              <a:buChar char="•"/>
              <a:tabLst>
                <a:tab pos="241300" algn="l"/>
              </a:tabLst>
              <a:defRPr/>
            </a:pPr>
            <a:r>
              <a:rPr sz="2400" spc="-5" dirty="0">
                <a:solidFill>
                  <a:srgbClr val="2D75B6"/>
                </a:solidFill>
                <a:cs typeface="Calibri"/>
              </a:rPr>
              <a:t>Singl</a:t>
            </a:r>
            <a:r>
              <a:rPr sz="2400" dirty="0">
                <a:solidFill>
                  <a:srgbClr val="2D75B6"/>
                </a:solidFill>
                <a:cs typeface="Calibri"/>
              </a:rPr>
              <a:t>e</a:t>
            </a:r>
            <a:r>
              <a:rPr sz="2400" spc="15" dirty="0">
                <a:solidFill>
                  <a:srgbClr val="2D75B6"/>
                </a:solidFill>
                <a:cs typeface="Calibri"/>
              </a:rPr>
              <a:t> </a:t>
            </a:r>
            <a:r>
              <a:rPr sz="2400" spc="-65" dirty="0">
                <a:solidFill>
                  <a:srgbClr val="2D75B6"/>
                </a:solidFill>
                <a:cs typeface="Calibri"/>
              </a:rPr>
              <a:t>r</a:t>
            </a:r>
            <a:r>
              <a:rPr sz="2400" spc="-5" dirty="0">
                <a:solidFill>
                  <a:srgbClr val="2D75B6"/>
                </a:solidFill>
                <a:cs typeface="Calibri"/>
              </a:rPr>
              <a:t>o</a:t>
            </a:r>
            <a:r>
              <a:rPr sz="2400" spc="5" dirty="0">
                <a:solidFill>
                  <a:srgbClr val="2D75B6"/>
                </a:solidFill>
                <a:cs typeface="Calibri"/>
              </a:rPr>
              <a:t>l</a:t>
            </a:r>
            <a:r>
              <a:rPr sz="2400" spc="-15" dirty="0">
                <a:solidFill>
                  <a:srgbClr val="2D75B6"/>
                </a:solidFill>
                <a:cs typeface="Calibri"/>
              </a:rPr>
              <a:t>e</a:t>
            </a:r>
            <a:r>
              <a:rPr sz="2400" dirty="0">
                <a:solidFill>
                  <a:srgbClr val="2D75B6"/>
                </a:solidFill>
                <a:cs typeface="Calibri"/>
              </a:rPr>
              <a:t> </a:t>
            </a:r>
            <a:r>
              <a:rPr sz="2400" spc="-5" dirty="0">
                <a:solidFill>
                  <a:srgbClr val="2D75B6"/>
                </a:solidFill>
                <a:cs typeface="Calibri"/>
              </a:rPr>
              <a:t>no</a:t>
            </a:r>
            <a:r>
              <a:rPr sz="2400" dirty="0">
                <a:solidFill>
                  <a:srgbClr val="2D75B6"/>
                </a:solidFill>
                <a:cs typeface="Calibri"/>
              </a:rPr>
              <a:t>t</a:t>
            </a:r>
            <a:r>
              <a:rPr sz="2400" spc="-10" dirty="0">
                <a:solidFill>
                  <a:srgbClr val="2D75B6"/>
                </a:solidFill>
                <a:cs typeface="Calibri"/>
              </a:rPr>
              <a:t> </a:t>
            </a:r>
            <a:r>
              <a:rPr sz="2400" spc="-20" dirty="0" smtClean="0">
                <a:solidFill>
                  <a:srgbClr val="2D75B6"/>
                </a:solidFill>
                <a:cs typeface="Calibri"/>
              </a:rPr>
              <a:t>necessary</a:t>
            </a:r>
            <a:endParaRPr lang="en-US" sz="2400" spc="-20" dirty="0" smtClean="0">
              <a:solidFill>
                <a:srgbClr val="2D75B6"/>
              </a:solidFill>
              <a:cs typeface="Calibri"/>
            </a:endParaRPr>
          </a:p>
          <a:p>
            <a:pPr marL="12700">
              <a:spcBef>
                <a:spcPts val="30"/>
              </a:spcBef>
              <a:buClr>
                <a:srgbClr val="2D75B6"/>
              </a:buClr>
              <a:tabLst>
                <a:tab pos="241300" algn="l"/>
              </a:tabLst>
              <a:defRPr/>
            </a:pPr>
            <a:endParaRPr sz="2400" dirty="0">
              <a:solidFill>
                <a:prstClr val="black"/>
              </a:solidFill>
              <a:cs typeface="Calibri"/>
            </a:endParaRPr>
          </a:p>
          <a:p>
            <a:pPr marL="241300" marR="73660" indent="-228600">
              <a:lnSpc>
                <a:spcPct val="70000"/>
              </a:lnSpc>
              <a:spcBef>
                <a:spcPts val="994"/>
              </a:spcBef>
              <a:buClr>
                <a:srgbClr val="2D75B6"/>
              </a:buClr>
              <a:buFont typeface="Arial"/>
              <a:buChar char="•"/>
              <a:tabLst>
                <a:tab pos="241300" algn="l"/>
                <a:tab pos="2285365" algn="l"/>
              </a:tabLst>
              <a:defRPr/>
            </a:pPr>
            <a:r>
              <a:rPr sz="2400" spc="-80" dirty="0">
                <a:solidFill>
                  <a:srgbClr val="2D75B6"/>
                </a:solidFill>
                <a:cs typeface="Calibri"/>
              </a:rPr>
              <a:t>R</a:t>
            </a:r>
            <a:r>
              <a:rPr sz="2400" spc="-5" dirty="0">
                <a:solidFill>
                  <a:srgbClr val="2D75B6"/>
                </a:solidFill>
                <a:cs typeface="Calibri"/>
              </a:rPr>
              <a:t>o</a:t>
            </a:r>
            <a:r>
              <a:rPr sz="2400" spc="5" dirty="0">
                <a:solidFill>
                  <a:srgbClr val="2D75B6"/>
                </a:solidFill>
                <a:cs typeface="Calibri"/>
              </a:rPr>
              <a:t>l</a:t>
            </a:r>
            <a:r>
              <a:rPr sz="2400" spc="-15" dirty="0">
                <a:solidFill>
                  <a:srgbClr val="2D75B6"/>
                </a:solidFill>
                <a:cs typeface="Calibri"/>
              </a:rPr>
              <a:t>e</a:t>
            </a:r>
            <a:r>
              <a:rPr sz="2400" dirty="0">
                <a:solidFill>
                  <a:srgbClr val="2D75B6"/>
                </a:solidFill>
                <a:cs typeface="Calibri"/>
              </a:rPr>
              <a:t> </a:t>
            </a:r>
            <a:r>
              <a:rPr sz="2400" spc="-65" dirty="0">
                <a:solidFill>
                  <a:srgbClr val="2D75B6"/>
                </a:solidFill>
                <a:cs typeface="Calibri"/>
              </a:rPr>
              <a:t>R</a:t>
            </a:r>
            <a:r>
              <a:rPr sz="2400" dirty="0">
                <a:solidFill>
                  <a:srgbClr val="2D75B6"/>
                </a:solidFill>
                <a:cs typeface="Calibri"/>
              </a:rPr>
              <a:t>esponsibi</a:t>
            </a:r>
            <a:r>
              <a:rPr sz="2400" spc="-5" dirty="0">
                <a:solidFill>
                  <a:srgbClr val="2D75B6"/>
                </a:solidFill>
                <a:cs typeface="Calibri"/>
              </a:rPr>
              <a:t>l</a:t>
            </a:r>
            <a:r>
              <a:rPr sz="2400" dirty="0">
                <a:solidFill>
                  <a:srgbClr val="2D75B6"/>
                </a:solidFill>
                <a:cs typeface="Calibri"/>
              </a:rPr>
              <a:t>ities </a:t>
            </a:r>
            <a:r>
              <a:rPr sz="2400" spc="-5" dirty="0">
                <a:solidFill>
                  <a:srgbClr val="2D75B6"/>
                </a:solidFill>
                <a:cs typeface="Calibri"/>
              </a:rPr>
              <a:t>docume</a:t>
            </a:r>
            <a:r>
              <a:rPr sz="2400" spc="-20" dirty="0">
                <a:solidFill>
                  <a:srgbClr val="2D75B6"/>
                </a:solidFill>
                <a:cs typeface="Calibri"/>
              </a:rPr>
              <a:t>n</a:t>
            </a:r>
            <a:r>
              <a:rPr sz="2400" dirty="0">
                <a:solidFill>
                  <a:srgbClr val="2D75B6"/>
                </a:solidFill>
                <a:cs typeface="Calibri"/>
              </a:rPr>
              <a:t>ts</a:t>
            </a:r>
            <a:r>
              <a:rPr sz="2400" spc="-30" dirty="0">
                <a:solidFill>
                  <a:srgbClr val="2D75B6"/>
                </a:solidFill>
                <a:cs typeface="Calibri"/>
              </a:rPr>
              <a:t> </a:t>
            </a:r>
            <a:r>
              <a:rPr sz="2400" dirty="0" smtClean="0">
                <a:solidFill>
                  <a:srgbClr val="2D75B6"/>
                </a:solidFill>
                <a:cs typeface="Calibri"/>
              </a:rPr>
              <a:t>in</a:t>
            </a:r>
            <a:r>
              <a:rPr lang="en-US" sz="2400" dirty="0" smtClean="0">
                <a:solidFill>
                  <a:srgbClr val="2D75B6"/>
                </a:solidFill>
                <a:cs typeface="Calibri"/>
              </a:rPr>
              <a:t> </a:t>
            </a:r>
            <a:r>
              <a:rPr sz="2400" spc="-65" dirty="0" smtClean="0">
                <a:solidFill>
                  <a:srgbClr val="2D75B6"/>
                </a:solidFill>
                <a:cs typeface="Calibri"/>
              </a:rPr>
              <a:t>R</a:t>
            </a:r>
            <a:r>
              <a:rPr sz="2400" dirty="0" smtClean="0">
                <a:solidFill>
                  <a:srgbClr val="2D75B6"/>
                </a:solidFill>
                <a:cs typeface="Calibri"/>
              </a:rPr>
              <a:t>eadiness </a:t>
            </a:r>
            <a:r>
              <a:rPr sz="2400" spc="-240" dirty="0" smtClean="0">
                <a:solidFill>
                  <a:srgbClr val="2D75B6"/>
                </a:solidFill>
                <a:cs typeface="Calibri"/>
              </a:rPr>
              <a:t>T</a:t>
            </a:r>
            <a:r>
              <a:rPr sz="2400" spc="-5" dirty="0" smtClean="0">
                <a:solidFill>
                  <a:srgbClr val="2D75B6"/>
                </a:solidFill>
                <a:cs typeface="Calibri"/>
              </a:rPr>
              <a:t>oo</a:t>
            </a:r>
            <a:r>
              <a:rPr sz="2400" spc="5" dirty="0" smtClean="0">
                <a:solidFill>
                  <a:srgbClr val="2D75B6"/>
                </a:solidFill>
                <a:cs typeface="Calibri"/>
              </a:rPr>
              <a:t>l</a:t>
            </a:r>
            <a:r>
              <a:rPr sz="2400" dirty="0" smtClean="0">
                <a:solidFill>
                  <a:srgbClr val="2D75B6"/>
                </a:solidFill>
                <a:cs typeface="Calibri"/>
              </a:rPr>
              <a:t>kit</a:t>
            </a:r>
            <a:endParaRPr lang="en-US" sz="2400" dirty="0" smtClean="0">
              <a:solidFill>
                <a:srgbClr val="2D75B6"/>
              </a:solidFill>
              <a:cs typeface="Calibri"/>
            </a:endParaRPr>
          </a:p>
          <a:p>
            <a:pPr marL="12700" marR="73660">
              <a:lnSpc>
                <a:spcPct val="70000"/>
              </a:lnSpc>
              <a:spcBef>
                <a:spcPts val="994"/>
              </a:spcBef>
              <a:buClr>
                <a:srgbClr val="2D75B6"/>
              </a:buClr>
              <a:tabLst>
                <a:tab pos="241300" algn="l"/>
                <a:tab pos="2285365" algn="l"/>
              </a:tabLst>
              <a:defRPr/>
            </a:pPr>
            <a:endParaRPr sz="2400" dirty="0">
              <a:solidFill>
                <a:prstClr val="black"/>
              </a:solidFill>
              <a:cs typeface="Calibri"/>
            </a:endParaRPr>
          </a:p>
          <a:p>
            <a:pPr marL="241300" marR="17145" indent="-228600">
              <a:lnSpc>
                <a:spcPct val="70000"/>
              </a:lnSpc>
              <a:spcBef>
                <a:spcPts val="994"/>
              </a:spcBef>
              <a:buClr>
                <a:srgbClr val="2D75B6"/>
              </a:buClr>
              <a:buFont typeface="Arial"/>
              <a:buChar char="•"/>
              <a:tabLst>
                <a:tab pos="241300" algn="l"/>
              </a:tabLst>
              <a:defRPr/>
            </a:pPr>
            <a:r>
              <a:rPr sz="2400" spc="-15" dirty="0">
                <a:solidFill>
                  <a:srgbClr val="2D75B6"/>
                </a:solidFill>
                <a:cs typeface="Calibri"/>
              </a:rPr>
              <a:t>2013</a:t>
            </a:r>
            <a:r>
              <a:rPr sz="2400" spc="-25" dirty="0">
                <a:solidFill>
                  <a:srgbClr val="2D75B6"/>
                </a:solidFill>
                <a:cs typeface="Calibri"/>
              </a:rPr>
              <a:t> </a:t>
            </a:r>
            <a:r>
              <a:rPr sz="2400" u="heavy" dirty="0">
                <a:solidFill>
                  <a:srgbClr val="2D75B6"/>
                </a:solidFill>
                <a:cs typeface="Calibri"/>
              </a:rPr>
              <a:t>Adju</a:t>
            </a:r>
            <a:r>
              <a:rPr sz="2400" u="heavy" spc="-50" dirty="0">
                <a:solidFill>
                  <a:srgbClr val="2D75B6"/>
                </a:solidFill>
                <a:cs typeface="Calibri"/>
              </a:rPr>
              <a:t>s</a:t>
            </a:r>
            <a:r>
              <a:rPr sz="2400" u="heavy" spc="-40" dirty="0">
                <a:solidFill>
                  <a:srgbClr val="2D75B6"/>
                </a:solidFill>
                <a:cs typeface="Calibri"/>
              </a:rPr>
              <a:t>t</a:t>
            </a:r>
            <a:r>
              <a:rPr sz="2400" u="heavy" spc="-15" dirty="0">
                <a:solidFill>
                  <a:srgbClr val="2D75B6"/>
                </a:solidFill>
                <a:cs typeface="Calibri"/>
              </a:rPr>
              <a:t>ed</a:t>
            </a:r>
            <a:r>
              <a:rPr sz="2400" u="heavy" spc="-20" dirty="0">
                <a:solidFill>
                  <a:srgbClr val="2D75B6"/>
                </a:solidFill>
                <a:cs typeface="Calibri"/>
              </a:rPr>
              <a:t> </a:t>
            </a:r>
            <a:r>
              <a:rPr sz="2400" u="heavy" spc="-5" dirty="0">
                <a:solidFill>
                  <a:srgbClr val="2D75B6"/>
                </a:solidFill>
                <a:cs typeface="Calibri"/>
              </a:rPr>
              <a:t>S</a:t>
            </a:r>
            <a:r>
              <a:rPr sz="2400" u="heavy" spc="-30" dirty="0">
                <a:solidFill>
                  <a:srgbClr val="2D75B6"/>
                </a:solidFill>
                <a:cs typeface="Calibri"/>
              </a:rPr>
              <a:t>c</a:t>
            </a:r>
            <a:r>
              <a:rPr sz="2400" u="heavy" spc="-5" dirty="0">
                <a:solidFill>
                  <a:srgbClr val="2D75B6"/>
                </a:solidFill>
                <a:cs typeface="Calibri"/>
              </a:rPr>
              <a:t>oring</a:t>
            </a:r>
            <a:r>
              <a:rPr sz="2400" spc="-5" dirty="0">
                <a:solidFill>
                  <a:srgbClr val="2D75B6"/>
                </a:solidFill>
                <a:cs typeface="Calibri"/>
              </a:rPr>
              <a:t> demon</a:t>
            </a:r>
            <a:r>
              <a:rPr sz="2400" spc="-30" dirty="0">
                <a:solidFill>
                  <a:srgbClr val="2D75B6"/>
                </a:solidFill>
                <a:cs typeface="Calibri"/>
              </a:rPr>
              <a:t>s</a:t>
            </a:r>
            <a:r>
              <a:rPr sz="2400" spc="-10" dirty="0">
                <a:solidFill>
                  <a:srgbClr val="2D75B6"/>
                </a:solidFill>
                <a:cs typeface="Calibri"/>
              </a:rPr>
              <a:t>t</a:t>
            </a:r>
            <a:r>
              <a:rPr sz="2400" spc="-80" dirty="0">
                <a:solidFill>
                  <a:srgbClr val="2D75B6"/>
                </a:solidFill>
                <a:cs typeface="Calibri"/>
              </a:rPr>
              <a:t>r</a:t>
            </a:r>
            <a:r>
              <a:rPr sz="2400" spc="-25" dirty="0">
                <a:solidFill>
                  <a:srgbClr val="2D75B6"/>
                </a:solidFill>
                <a:cs typeface="Calibri"/>
              </a:rPr>
              <a:t>a</a:t>
            </a:r>
            <a:r>
              <a:rPr sz="2400" spc="-40" dirty="0">
                <a:solidFill>
                  <a:srgbClr val="2D75B6"/>
                </a:solidFill>
                <a:cs typeface="Calibri"/>
              </a:rPr>
              <a:t>t</a:t>
            </a:r>
            <a:r>
              <a:rPr sz="2400" spc="-15" dirty="0">
                <a:solidFill>
                  <a:srgbClr val="2D75B6"/>
                </a:solidFill>
                <a:cs typeface="Calibri"/>
              </a:rPr>
              <a:t>es</a:t>
            </a:r>
            <a:r>
              <a:rPr sz="2400" spc="-40" dirty="0">
                <a:solidFill>
                  <a:srgbClr val="2D75B6"/>
                </a:solidFill>
                <a:cs typeface="Calibri"/>
              </a:rPr>
              <a:t> </a:t>
            </a:r>
            <a:r>
              <a:rPr sz="2400" spc="-20" dirty="0">
                <a:solidFill>
                  <a:srgbClr val="2D75B6"/>
                </a:solidFill>
                <a:cs typeface="Calibri"/>
              </a:rPr>
              <a:t>b</a:t>
            </a:r>
            <a:r>
              <a:rPr sz="2400" spc="-30" dirty="0">
                <a:solidFill>
                  <a:srgbClr val="2D75B6"/>
                </a:solidFill>
                <a:cs typeface="Calibri"/>
              </a:rPr>
              <a:t>e</a:t>
            </a:r>
            <a:r>
              <a:rPr sz="2400" spc="-55" dirty="0">
                <a:solidFill>
                  <a:srgbClr val="2D75B6"/>
                </a:solidFill>
                <a:cs typeface="Calibri"/>
              </a:rPr>
              <a:t>t</a:t>
            </a:r>
            <a:r>
              <a:rPr sz="2400" spc="-40" dirty="0">
                <a:solidFill>
                  <a:srgbClr val="2D75B6"/>
                </a:solidFill>
                <a:cs typeface="Calibri"/>
              </a:rPr>
              <a:t>t</a:t>
            </a:r>
            <a:r>
              <a:rPr sz="2400" spc="-15" dirty="0">
                <a:solidFill>
                  <a:srgbClr val="2D75B6"/>
                </a:solidFill>
                <a:cs typeface="Calibri"/>
              </a:rPr>
              <a:t>er</a:t>
            </a:r>
            <a:r>
              <a:rPr sz="2400" spc="-10" dirty="0">
                <a:solidFill>
                  <a:srgbClr val="2D75B6"/>
                </a:solidFill>
                <a:cs typeface="Calibri"/>
              </a:rPr>
              <a:t> </a:t>
            </a:r>
            <a:r>
              <a:rPr sz="2400" spc="-55" dirty="0">
                <a:solidFill>
                  <a:srgbClr val="2D75B6"/>
                </a:solidFill>
                <a:cs typeface="Calibri"/>
              </a:rPr>
              <a:t>r</a:t>
            </a:r>
            <a:r>
              <a:rPr sz="2400" dirty="0">
                <a:solidFill>
                  <a:srgbClr val="2D75B6"/>
                </a:solidFill>
                <a:cs typeface="Calibri"/>
              </a:rPr>
              <a:t>eadiness</a:t>
            </a:r>
            <a:r>
              <a:rPr sz="2400" spc="-50" dirty="0">
                <a:solidFill>
                  <a:srgbClr val="2D75B6"/>
                </a:solidFill>
                <a:cs typeface="Calibri"/>
              </a:rPr>
              <a:t> </a:t>
            </a:r>
            <a:r>
              <a:rPr sz="2400" spc="-20" dirty="0">
                <a:solidFill>
                  <a:srgbClr val="2D75B6"/>
                </a:solidFill>
                <a:cs typeface="Calibri"/>
              </a:rPr>
              <a:t>s</a:t>
            </a:r>
            <a:r>
              <a:rPr sz="2400" spc="-45" dirty="0">
                <a:solidFill>
                  <a:srgbClr val="2D75B6"/>
                </a:solidFill>
                <a:cs typeface="Calibri"/>
              </a:rPr>
              <a:t>c</a:t>
            </a:r>
            <a:r>
              <a:rPr sz="2400" spc="-20" dirty="0">
                <a:solidFill>
                  <a:srgbClr val="2D75B6"/>
                </a:solidFill>
                <a:cs typeface="Calibri"/>
              </a:rPr>
              <a:t>o</a:t>
            </a:r>
            <a:r>
              <a:rPr sz="2400" spc="-50" dirty="0">
                <a:solidFill>
                  <a:srgbClr val="2D75B6"/>
                </a:solidFill>
                <a:cs typeface="Calibri"/>
              </a:rPr>
              <a:t>r</a:t>
            </a:r>
            <a:r>
              <a:rPr sz="2400" spc="-15" dirty="0">
                <a:solidFill>
                  <a:srgbClr val="2D75B6"/>
                </a:solidFill>
                <a:cs typeface="Calibri"/>
              </a:rPr>
              <a:t>es</a:t>
            </a:r>
            <a:r>
              <a:rPr sz="2400" spc="-10" dirty="0">
                <a:solidFill>
                  <a:srgbClr val="2D75B6"/>
                </a:solidFill>
                <a:cs typeface="Calibri"/>
              </a:rPr>
              <a:t> </a:t>
            </a:r>
            <a:r>
              <a:rPr sz="2400" dirty="0">
                <a:solidFill>
                  <a:srgbClr val="2D75B6"/>
                </a:solidFill>
                <a:cs typeface="Calibri"/>
              </a:rPr>
              <a:t>associ</a:t>
            </a:r>
            <a:r>
              <a:rPr sz="2400" spc="-25" dirty="0">
                <a:solidFill>
                  <a:srgbClr val="2D75B6"/>
                </a:solidFill>
                <a:cs typeface="Calibri"/>
              </a:rPr>
              <a:t>a</a:t>
            </a:r>
            <a:r>
              <a:rPr sz="2400" spc="-40" dirty="0">
                <a:solidFill>
                  <a:srgbClr val="2D75B6"/>
                </a:solidFill>
                <a:cs typeface="Calibri"/>
              </a:rPr>
              <a:t>t</a:t>
            </a:r>
            <a:r>
              <a:rPr sz="2400" spc="-30" dirty="0">
                <a:solidFill>
                  <a:srgbClr val="2D75B6"/>
                </a:solidFill>
                <a:cs typeface="Calibri"/>
              </a:rPr>
              <a:t>e</a:t>
            </a:r>
            <a:r>
              <a:rPr sz="2400" dirty="0">
                <a:solidFill>
                  <a:srgbClr val="2D75B6"/>
                </a:solidFill>
                <a:cs typeface="Calibri"/>
              </a:rPr>
              <a:t>d</a:t>
            </a:r>
            <a:r>
              <a:rPr sz="2400" spc="-40" dirty="0">
                <a:solidFill>
                  <a:srgbClr val="2D75B6"/>
                </a:solidFill>
                <a:cs typeface="Calibri"/>
              </a:rPr>
              <a:t> </a:t>
            </a:r>
            <a:r>
              <a:rPr sz="2400" dirty="0">
                <a:solidFill>
                  <a:srgbClr val="2D75B6"/>
                </a:solidFill>
                <a:cs typeface="Calibri"/>
              </a:rPr>
              <a:t>with</a:t>
            </a:r>
            <a:r>
              <a:rPr sz="2400" spc="-15" dirty="0">
                <a:solidFill>
                  <a:srgbClr val="2D75B6"/>
                </a:solidFill>
                <a:cs typeface="Calibri"/>
              </a:rPr>
              <a:t> </a:t>
            </a:r>
            <a:r>
              <a:rPr sz="2400" spc="-5" dirty="0">
                <a:solidFill>
                  <a:srgbClr val="2D75B6"/>
                </a:solidFill>
                <a:cs typeface="Calibri"/>
              </a:rPr>
              <a:t>p</a:t>
            </a:r>
            <a:r>
              <a:rPr sz="2400" spc="-45" dirty="0">
                <a:solidFill>
                  <a:srgbClr val="2D75B6"/>
                </a:solidFill>
                <a:cs typeface="Calibri"/>
              </a:rPr>
              <a:t>r</a:t>
            </a:r>
            <a:r>
              <a:rPr sz="2400" spc="-15" dirty="0">
                <a:solidFill>
                  <a:srgbClr val="2D75B6"/>
                </a:solidFill>
                <a:cs typeface="Calibri"/>
              </a:rPr>
              <a:t>esence</a:t>
            </a:r>
            <a:r>
              <a:rPr sz="2400" spc="-10" dirty="0">
                <a:solidFill>
                  <a:srgbClr val="2D75B6"/>
                </a:solidFill>
                <a:cs typeface="Calibri"/>
              </a:rPr>
              <a:t> </a:t>
            </a:r>
            <a:r>
              <a:rPr sz="2400" spc="-5" dirty="0">
                <a:solidFill>
                  <a:srgbClr val="2D75B6"/>
                </a:solidFill>
                <a:cs typeface="Calibri"/>
              </a:rPr>
              <a:t>o</a:t>
            </a:r>
            <a:r>
              <a:rPr sz="2400" dirty="0">
                <a:solidFill>
                  <a:srgbClr val="2D75B6"/>
                </a:solidFill>
                <a:cs typeface="Calibri"/>
              </a:rPr>
              <a:t>f</a:t>
            </a:r>
            <a:r>
              <a:rPr sz="2400" spc="5" dirty="0">
                <a:solidFill>
                  <a:srgbClr val="2D75B6"/>
                </a:solidFill>
                <a:cs typeface="Calibri"/>
              </a:rPr>
              <a:t> </a:t>
            </a:r>
            <a:r>
              <a:rPr sz="2400" spc="-30" dirty="0">
                <a:solidFill>
                  <a:srgbClr val="2D75B6"/>
                </a:solidFill>
                <a:cs typeface="Calibri"/>
              </a:rPr>
              <a:t>c</a:t>
            </a:r>
            <a:r>
              <a:rPr sz="2400" spc="-5" dirty="0">
                <a:solidFill>
                  <a:srgbClr val="2D75B6"/>
                </a:solidFill>
                <a:cs typeface="Calibri"/>
              </a:rPr>
              <a:t>oo</a:t>
            </a:r>
            <a:r>
              <a:rPr sz="2400" spc="-35" dirty="0">
                <a:solidFill>
                  <a:srgbClr val="2D75B6"/>
                </a:solidFill>
                <a:cs typeface="Calibri"/>
              </a:rPr>
              <a:t>r</a:t>
            </a:r>
            <a:r>
              <a:rPr sz="2400" spc="-5" dirty="0">
                <a:solidFill>
                  <a:srgbClr val="2D75B6"/>
                </a:solidFill>
                <a:cs typeface="Calibri"/>
              </a:rPr>
              <a:t>din</a:t>
            </a:r>
            <a:r>
              <a:rPr sz="2400" spc="-25" dirty="0">
                <a:solidFill>
                  <a:srgbClr val="2D75B6"/>
                </a:solidFill>
                <a:cs typeface="Calibri"/>
              </a:rPr>
              <a:t>a</a:t>
            </a:r>
            <a:r>
              <a:rPr sz="2400" spc="-30" dirty="0">
                <a:solidFill>
                  <a:srgbClr val="2D75B6"/>
                </a:solidFill>
                <a:cs typeface="Calibri"/>
              </a:rPr>
              <a:t>t</a:t>
            </a:r>
            <a:r>
              <a:rPr sz="2400" spc="-5" dirty="0">
                <a:solidFill>
                  <a:srgbClr val="2D75B6"/>
                </a:solidFill>
                <a:cs typeface="Calibri"/>
              </a:rPr>
              <a:t>o</a:t>
            </a:r>
            <a:r>
              <a:rPr sz="2400" spc="-55" dirty="0">
                <a:solidFill>
                  <a:srgbClr val="2D75B6"/>
                </a:solidFill>
                <a:cs typeface="Calibri"/>
              </a:rPr>
              <a:t>r</a:t>
            </a:r>
            <a:r>
              <a:rPr sz="2400" dirty="0">
                <a:solidFill>
                  <a:srgbClr val="2D75B6"/>
                </a:solidFill>
                <a:cs typeface="Calibri"/>
              </a:rPr>
              <a:t>s</a:t>
            </a:r>
            <a:r>
              <a:rPr sz="2400" spc="-35" dirty="0">
                <a:solidFill>
                  <a:srgbClr val="2D75B6"/>
                </a:solidFill>
                <a:cs typeface="Calibri"/>
              </a:rPr>
              <a:t> </a:t>
            </a:r>
            <a:r>
              <a:rPr sz="2400" dirty="0">
                <a:solidFill>
                  <a:srgbClr val="2D75B6"/>
                </a:solidFill>
                <a:cs typeface="Calibri"/>
              </a:rPr>
              <a:t>when </a:t>
            </a:r>
            <a:r>
              <a:rPr sz="2400" spc="-125" dirty="0">
                <a:solidFill>
                  <a:srgbClr val="2D75B6"/>
                </a:solidFill>
                <a:cs typeface="Calibri"/>
              </a:rPr>
              <a:t>“</a:t>
            </a:r>
            <a:r>
              <a:rPr sz="2400" spc="-40" dirty="0">
                <a:solidFill>
                  <a:srgbClr val="2D75B6"/>
                </a:solidFill>
                <a:cs typeface="Calibri"/>
              </a:rPr>
              <a:t>e</a:t>
            </a:r>
            <a:r>
              <a:rPr sz="2400" dirty="0">
                <a:solidFill>
                  <a:srgbClr val="2D75B6"/>
                </a:solidFill>
                <a:cs typeface="Calibri"/>
              </a:rPr>
              <a:t>xt</a:t>
            </a:r>
            <a:r>
              <a:rPr sz="2400" spc="-65" dirty="0">
                <a:solidFill>
                  <a:srgbClr val="2D75B6"/>
                </a:solidFill>
                <a:cs typeface="Calibri"/>
              </a:rPr>
              <a:t>r</a:t>
            </a:r>
            <a:r>
              <a:rPr sz="2400" dirty="0">
                <a:solidFill>
                  <a:srgbClr val="2D75B6"/>
                </a:solidFill>
                <a:cs typeface="Calibri"/>
              </a:rPr>
              <a:t>a”</a:t>
            </a:r>
            <a:r>
              <a:rPr sz="2400" spc="-10" dirty="0">
                <a:solidFill>
                  <a:srgbClr val="2D75B6"/>
                </a:solidFill>
                <a:cs typeface="Calibri"/>
              </a:rPr>
              <a:t> </a:t>
            </a:r>
            <a:r>
              <a:rPr sz="2400" dirty="0">
                <a:solidFill>
                  <a:srgbClr val="2D75B6"/>
                </a:solidFill>
                <a:cs typeface="Calibri"/>
              </a:rPr>
              <a:t>poi</a:t>
            </a:r>
            <a:r>
              <a:rPr sz="2400" spc="-20" dirty="0">
                <a:solidFill>
                  <a:srgbClr val="2D75B6"/>
                </a:solidFill>
                <a:cs typeface="Calibri"/>
              </a:rPr>
              <a:t>n</a:t>
            </a:r>
            <a:r>
              <a:rPr sz="2400" dirty="0">
                <a:solidFill>
                  <a:srgbClr val="2D75B6"/>
                </a:solidFill>
                <a:cs typeface="Calibri"/>
              </a:rPr>
              <a:t>ts</a:t>
            </a:r>
            <a:r>
              <a:rPr sz="2400" spc="-15" dirty="0">
                <a:solidFill>
                  <a:srgbClr val="2D75B6"/>
                </a:solidFill>
                <a:cs typeface="Calibri"/>
              </a:rPr>
              <a:t> </a:t>
            </a:r>
            <a:r>
              <a:rPr sz="2400" dirty="0">
                <a:solidFill>
                  <a:srgbClr val="2D75B6"/>
                </a:solidFill>
                <a:cs typeface="Calibri"/>
              </a:rPr>
              <a:t>deduc</a:t>
            </a:r>
            <a:r>
              <a:rPr sz="2400" spc="-35" dirty="0">
                <a:solidFill>
                  <a:srgbClr val="2D75B6"/>
                </a:solidFill>
                <a:cs typeface="Calibri"/>
              </a:rPr>
              <a:t>t</a:t>
            </a:r>
            <a:r>
              <a:rPr sz="2400" dirty="0">
                <a:solidFill>
                  <a:srgbClr val="2D75B6"/>
                </a:solidFill>
                <a:cs typeface="Calibri"/>
              </a:rPr>
              <a:t>ed</a:t>
            </a:r>
            <a:endParaRPr sz="2400" dirty="0">
              <a:solidFill>
                <a:prstClr val="black"/>
              </a:solidFill>
              <a:cs typeface="Calibri"/>
            </a:endParaRPr>
          </a:p>
        </p:txBody>
      </p:sp>
      <p:sp>
        <p:nvSpPr>
          <p:cNvPr id="4" name="object 4"/>
          <p:cNvSpPr/>
          <p:nvPr/>
        </p:nvSpPr>
        <p:spPr>
          <a:xfrm>
            <a:off x="5610399" y="2052270"/>
            <a:ext cx="6484619" cy="4159274"/>
          </a:xfrm>
          <a:prstGeom prst="rect">
            <a:avLst/>
          </a:prstGeom>
          <a:blipFill>
            <a:blip r:embed="rId3" cstate="print"/>
            <a:stretch>
              <a:fillRect/>
            </a:stretch>
          </a:blipFill>
        </p:spPr>
        <p:txBody>
          <a:bodyPr wrap="square" lIns="0" tIns="0" rIns="0" bIns="0" rtlCol="0"/>
          <a:lstStyle/>
          <a:p>
            <a:pPr>
              <a:defRPr/>
            </a:pPr>
            <a:endParaRPr dirty="0">
              <a:solidFill>
                <a:prstClr val="black"/>
              </a:solidFill>
            </a:endParaRPr>
          </a:p>
        </p:txBody>
      </p:sp>
    </p:spTree>
    <p:extLst>
      <p:ext uri="{BB962C8B-B14F-4D97-AF65-F5344CB8AC3E}">
        <p14:creationId xmlns:p14="http://schemas.microsoft.com/office/powerpoint/2010/main" val="4095682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034561"/>
            <a:ext cx="11029616" cy="681395"/>
          </a:xfrm>
          <a:prstGeom prst="rect">
            <a:avLst/>
          </a:prstGeom>
        </p:spPr>
        <p:txBody>
          <a:bodyPr vert="horz" wrap="square" lIns="0" tIns="248085" rIns="0" bIns="0" rtlCol="0">
            <a:spAutoFit/>
          </a:bodyPr>
          <a:lstStyle/>
          <a:p>
            <a:pPr marL="12700">
              <a:lnSpc>
                <a:spcPct val="100000"/>
              </a:lnSpc>
            </a:pPr>
            <a:r>
              <a:rPr spc="-5" dirty="0">
                <a:solidFill>
                  <a:schemeClr val="accent5"/>
                </a:solidFill>
                <a:latin typeface="+mn-lt"/>
                <a:cs typeface="Georgia"/>
              </a:rPr>
              <a:t>Disa</a:t>
            </a:r>
            <a:r>
              <a:rPr spc="5" dirty="0">
                <a:solidFill>
                  <a:schemeClr val="accent5"/>
                </a:solidFill>
                <a:latin typeface="+mn-lt"/>
                <a:cs typeface="Georgia"/>
              </a:rPr>
              <a:t>s</a:t>
            </a:r>
            <a:r>
              <a:rPr spc="-5" dirty="0">
                <a:solidFill>
                  <a:schemeClr val="accent5"/>
                </a:solidFill>
                <a:latin typeface="+mn-lt"/>
                <a:cs typeface="Georgia"/>
              </a:rPr>
              <a:t>te</a:t>
            </a:r>
            <a:r>
              <a:rPr dirty="0">
                <a:solidFill>
                  <a:schemeClr val="accent5"/>
                </a:solidFill>
                <a:latin typeface="+mn-lt"/>
                <a:cs typeface="Georgia"/>
              </a:rPr>
              <a:t>r</a:t>
            </a:r>
            <a:r>
              <a:rPr spc="-35" dirty="0">
                <a:solidFill>
                  <a:schemeClr val="accent5"/>
                </a:solidFill>
                <a:latin typeface="+mn-lt"/>
                <a:cs typeface="Georgia"/>
              </a:rPr>
              <a:t> </a:t>
            </a:r>
            <a:r>
              <a:rPr dirty="0">
                <a:solidFill>
                  <a:schemeClr val="accent5"/>
                </a:solidFill>
                <a:latin typeface="+mn-lt"/>
                <a:cs typeface="Georgia"/>
              </a:rPr>
              <a:t>Plans</a:t>
            </a:r>
          </a:p>
        </p:txBody>
      </p:sp>
      <p:sp>
        <p:nvSpPr>
          <p:cNvPr id="3" name="object 3"/>
          <p:cNvSpPr txBox="1"/>
          <p:nvPr/>
        </p:nvSpPr>
        <p:spPr>
          <a:xfrm>
            <a:off x="457200" y="2151794"/>
            <a:ext cx="5456034" cy="4092915"/>
          </a:xfrm>
          <a:prstGeom prst="rect">
            <a:avLst/>
          </a:prstGeom>
        </p:spPr>
        <p:txBody>
          <a:bodyPr vert="horz" wrap="square" lIns="0" tIns="0" rIns="0" bIns="0" rtlCol="0">
            <a:spAutoFit/>
          </a:bodyPr>
          <a:lstStyle/>
          <a:p>
            <a:pPr marL="241300" marR="5080" indent="-228600">
              <a:lnSpc>
                <a:spcPct val="90000"/>
              </a:lnSpc>
              <a:buClr>
                <a:srgbClr val="2D75B6"/>
              </a:buClr>
              <a:buFont typeface="Arial"/>
              <a:buChar char="•"/>
              <a:tabLst>
                <a:tab pos="241300" algn="l"/>
              </a:tabLst>
              <a:defRPr/>
            </a:pPr>
            <a:r>
              <a:rPr sz="2800" spc="-25" dirty="0">
                <a:cs typeface="Calibri"/>
              </a:rPr>
              <a:t>Doe</a:t>
            </a:r>
            <a:r>
              <a:rPr sz="2800" spc="-15" dirty="0">
                <a:cs typeface="Calibri"/>
              </a:rPr>
              <a:t>s</a:t>
            </a:r>
            <a:r>
              <a:rPr sz="2800" spc="15" dirty="0">
                <a:cs typeface="Calibri"/>
              </a:rPr>
              <a:t> </a:t>
            </a:r>
            <a:r>
              <a:rPr sz="2800" spc="-60" dirty="0">
                <a:cs typeface="Calibri"/>
              </a:rPr>
              <a:t>y</a:t>
            </a:r>
            <a:r>
              <a:rPr sz="2800" spc="-20" dirty="0">
                <a:cs typeface="Calibri"/>
              </a:rPr>
              <a:t>ou</a:t>
            </a:r>
            <a:r>
              <a:rPr sz="2800" spc="-10" dirty="0">
                <a:cs typeface="Calibri"/>
              </a:rPr>
              <a:t>r</a:t>
            </a:r>
            <a:r>
              <a:rPr sz="2800" spc="25" dirty="0">
                <a:cs typeface="Calibri"/>
              </a:rPr>
              <a:t> </a:t>
            </a:r>
            <a:r>
              <a:rPr sz="2800" spc="-20" dirty="0">
                <a:cs typeface="Calibri"/>
              </a:rPr>
              <a:t>hospi</a:t>
            </a:r>
            <a:r>
              <a:rPr sz="2800" spc="-50" dirty="0">
                <a:cs typeface="Calibri"/>
              </a:rPr>
              <a:t>t</a:t>
            </a:r>
            <a:r>
              <a:rPr sz="2800" spc="-10" dirty="0">
                <a:cs typeface="Calibri"/>
              </a:rPr>
              <a:t>al</a:t>
            </a:r>
            <a:r>
              <a:rPr sz="2800" spc="25" dirty="0">
                <a:cs typeface="Calibri"/>
              </a:rPr>
              <a:t> </a:t>
            </a:r>
            <a:r>
              <a:rPr sz="2800" spc="-20" dirty="0">
                <a:cs typeface="Calibri"/>
              </a:rPr>
              <a:t>disa</a:t>
            </a:r>
            <a:r>
              <a:rPr sz="2800" spc="-50" dirty="0">
                <a:cs typeface="Calibri"/>
              </a:rPr>
              <a:t>s</a:t>
            </a:r>
            <a:r>
              <a:rPr sz="2800" spc="-35" dirty="0">
                <a:cs typeface="Calibri"/>
              </a:rPr>
              <a:t>t</a:t>
            </a:r>
            <a:r>
              <a:rPr sz="2800" spc="-15" dirty="0">
                <a:cs typeface="Calibri"/>
              </a:rPr>
              <a:t>er</a:t>
            </a:r>
            <a:r>
              <a:rPr sz="2800" spc="20" dirty="0">
                <a:cs typeface="Calibri"/>
              </a:rPr>
              <a:t> </a:t>
            </a:r>
            <a:r>
              <a:rPr sz="2800" spc="-20" dirty="0">
                <a:cs typeface="Calibri"/>
              </a:rPr>
              <a:t>pl</a:t>
            </a:r>
            <a:r>
              <a:rPr sz="2800" spc="-15" dirty="0">
                <a:cs typeface="Calibri"/>
              </a:rPr>
              <a:t>an add</a:t>
            </a:r>
            <a:r>
              <a:rPr sz="2800" spc="-55" dirty="0">
                <a:cs typeface="Calibri"/>
              </a:rPr>
              <a:t>r</a:t>
            </a:r>
            <a:r>
              <a:rPr sz="2800" spc="-15" dirty="0">
                <a:cs typeface="Calibri"/>
              </a:rPr>
              <a:t>ess</a:t>
            </a:r>
            <a:r>
              <a:rPr sz="2800" spc="25" dirty="0">
                <a:cs typeface="Calibri"/>
              </a:rPr>
              <a:t> </a:t>
            </a:r>
            <a:r>
              <a:rPr sz="2800" dirty="0">
                <a:cs typeface="Calibri"/>
              </a:rPr>
              <a:t>i</a:t>
            </a:r>
            <a:r>
              <a:rPr sz="2800" spc="-15" dirty="0">
                <a:cs typeface="Calibri"/>
              </a:rPr>
              <a:t>s</a:t>
            </a:r>
            <a:r>
              <a:rPr sz="2800" spc="-20" dirty="0">
                <a:cs typeface="Calibri"/>
              </a:rPr>
              <a:t>sue</a:t>
            </a:r>
            <a:r>
              <a:rPr sz="2800" spc="-15" dirty="0">
                <a:cs typeface="Calibri"/>
              </a:rPr>
              <a:t>s</a:t>
            </a:r>
            <a:r>
              <a:rPr sz="2800" spc="20" dirty="0">
                <a:cs typeface="Calibri"/>
              </a:rPr>
              <a:t> </a:t>
            </a:r>
            <a:r>
              <a:rPr sz="2800" spc="-20" dirty="0">
                <a:cs typeface="Calibri"/>
              </a:rPr>
              <a:t>specif</a:t>
            </a:r>
            <a:r>
              <a:rPr sz="2800" spc="-10" dirty="0">
                <a:cs typeface="Calibri"/>
              </a:rPr>
              <a:t>ic</a:t>
            </a:r>
            <a:r>
              <a:rPr sz="2800" spc="20" dirty="0">
                <a:cs typeface="Calibri"/>
              </a:rPr>
              <a:t> </a:t>
            </a:r>
            <a:r>
              <a:rPr sz="2800" spc="-35" dirty="0">
                <a:cs typeface="Calibri"/>
              </a:rPr>
              <a:t>t</a:t>
            </a:r>
            <a:r>
              <a:rPr sz="2800" dirty="0">
                <a:cs typeface="Calibri"/>
              </a:rPr>
              <a:t>o</a:t>
            </a:r>
            <a:r>
              <a:rPr sz="2800" spc="-5" dirty="0">
                <a:cs typeface="Calibri"/>
              </a:rPr>
              <a:t> </a:t>
            </a:r>
            <a:r>
              <a:rPr sz="2800" spc="-15" dirty="0">
                <a:cs typeface="Calibri"/>
              </a:rPr>
              <a:t>the</a:t>
            </a:r>
            <a:r>
              <a:rPr sz="2800" spc="-10" dirty="0">
                <a:cs typeface="Calibri"/>
              </a:rPr>
              <a:t> </a:t>
            </a:r>
            <a:r>
              <a:rPr sz="2800" spc="-35" dirty="0">
                <a:cs typeface="Calibri"/>
              </a:rPr>
              <a:t>c</a:t>
            </a:r>
            <a:r>
              <a:rPr sz="2800" spc="-15" dirty="0">
                <a:cs typeface="Calibri"/>
              </a:rPr>
              <a:t>a</a:t>
            </a:r>
            <a:r>
              <a:rPr sz="2800" spc="-45" dirty="0">
                <a:cs typeface="Calibri"/>
              </a:rPr>
              <a:t>r</a:t>
            </a:r>
            <a:r>
              <a:rPr sz="2800" spc="-15" dirty="0">
                <a:cs typeface="Calibri"/>
              </a:rPr>
              <a:t>e</a:t>
            </a:r>
            <a:r>
              <a:rPr sz="2800" dirty="0">
                <a:cs typeface="Calibri"/>
              </a:rPr>
              <a:t> </a:t>
            </a:r>
            <a:r>
              <a:rPr sz="2800" spc="-20" dirty="0">
                <a:cs typeface="Calibri"/>
              </a:rPr>
              <a:t>o</a:t>
            </a:r>
            <a:r>
              <a:rPr sz="2800" spc="-10" dirty="0">
                <a:cs typeface="Calibri"/>
              </a:rPr>
              <a:t>f</a:t>
            </a:r>
            <a:r>
              <a:rPr sz="2800" spc="-5" dirty="0">
                <a:cs typeface="Calibri"/>
              </a:rPr>
              <a:t> </a:t>
            </a:r>
            <a:r>
              <a:rPr sz="2800" spc="-10" dirty="0">
                <a:cs typeface="Calibri"/>
              </a:rPr>
              <a:t>chil</a:t>
            </a:r>
            <a:r>
              <a:rPr sz="2800" spc="-25" dirty="0">
                <a:cs typeface="Calibri"/>
              </a:rPr>
              <a:t>d</a:t>
            </a:r>
            <a:r>
              <a:rPr sz="2800" spc="-50" dirty="0">
                <a:cs typeface="Calibri"/>
              </a:rPr>
              <a:t>r</a:t>
            </a:r>
            <a:r>
              <a:rPr sz="2800" spc="-15" dirty="0">
                <a:cs typeface="Calibri"/>
              </a:rPr>
              <a:t>en</a:t>
            </a:r>
            <a:r>
              <a:rPr sz="2800" spc="-15" dirty="0" smtClean="0">
                <a:cs typeface="Calibri"/>
              </a:rPr>
              <a:t>?</a:t>
            </a:r>
            <a:endParaRPr lang="en-US" sz="2800" spc="-15" dirty="0" smtClean="0">
              <a:cs typeface="Calibri"/>
            </a:endParaRPr>
          </a:p>
          <a:p>
            <a:pPr marL="241300" marR="5080" indent="-228600">
              <a:lnSpc>
                <a:spcPct val="90000"/>
              </a:lnSpc>
              <a:buClr>
                <a:srgbClr val="2D75B6"/>
              </a:buClr>
              <a:buFont typeface="Arial"/>
              <a:buChar char="•"/>
              <a:tabLst>
                <a:tab pos="241300" algn="l"/>
              </a:tabLst>
              <a:defRPr/>
            </a:pPr>
            <a:endParaRPr sz="2800" dirty="0">
              <a:cs typeface="Calibri"/>
            </a:endParaRPr>
          </a:p>
          <a:p>
            <a:pPr marL="241300" indent="-228600">
              <a:spcBef>
                <a:spcPts val="670"/>
              </a:spcBef>
              <a:buClr>
                <a:srgbClr val="2D75B6"/>
              </a:buClr>
              <a:buFont typeface="Arial"/>
              <a:buChar char="•"/>
              <a:tabLst>
                <a:tab pos="241300" algn="l"/>
              </a:tabLst>
              <a:defRPr/>
            </a:pPr>
            <a:r>
              <a:rPr sz="2800" spc="45" dirty="0">
                <a:cs typeface="Calibri"/>
              </a:rPr>
              <a:t>“</a:t>
            </a:r>
            <a:r>
              <a:rPr sz="2800" spc="-215" dirty="0">
                <a:cs typeface="Calibri"/>
              </a:rPr>
              <a:t>Y</a:t>
            </a:r>
            <a:r>
              <a:rPr sz="2800" spc="-15" dirty="0">
                <a:cs typeface="Calibri"/>
              </a:rPr>
              <a:t>es”</a:t>
            </a:r>
            <a:r>
              <a:rPr sz="2800" spc="5" dirty="0">
                <a:cs typeface="Calibri"/>
              </a:rPr>
              <a:t> </a:t>
            </a:r>
            <a:r>
              <a:rPr sz="2800" spc="-15" dirty="0">
                <a:cs typeface="Calibri"/>
              </a:rPr>
              <a:t>50</a:t>
            </a:r>
            <a:r>
              <a:rPr sz="2800" spc="25" dirty="0">
                <a:cs typeface="Calibri"/>
              </a:rPr>
              <a:t> </a:t>
            </a:r>
            <a:r>
              <a:rPr sz="2800" spc="-15" dirty="0">
                <a:cs typeface="Calibri"/>
              </a:rPr>
              <a:t>out</a:t>
            </a:r>
            <a:r>
              <a:rPr sz="2800" spc="15" dirty="0">
                <a:cs typeface="Calibri"/>
              </a:rPr>
              <a:t> </a:t>
            </a:r>
            <a:r>
              <a:rPr sz="2800" spc="-15" dirty="0">
                <a:cs typeface="Calibri"/>
              </a:rPr>
              <a:t>of</a:t>
            </a:r>
            <a:r>
              <a:rPr sz="2800" spc="-5" dirty="0">
                <a:cs typeface="Calibri"/>
              </a:rPr>
              <a:t> </a:t>
            </a:r>
            <a:r>
              <a:rPr sz="2800" spc="-10" dirty="0">
                <a:cs typeface="Calibri"/>
              </a:rPr>
              <a:t>1</a:t>
            </a:r>
            <a:r>
              <a:rPr sz="2800" spc="-15" dirty="0">
                <a:cs typeface="Calibri"/>
              </a:rPr>
              <a:t>03</a:t>
            </a:r>
            <a:r>
              <a:rPr sz="2800" spc="25" dirty="0">
                <a:cs typeface="Calibri"/>
              </a:rPr>
              <a:t> </a:t>
            </a:r>
            <a:r>
              <a:rPr sz="2800" spc="-15" dirty="0" smtClean="0">
                <a:cs typeface="Calibri"/>
              </a:rPr>
              <a:t>hospi</a:t>
            </a:r>
            <a:r>
              <a:rPr sz="2800" spc="-55" dirty="0" smtClean="0">
                <a:cs typeface="Calibri"/>
              </a:rPr>
              <a:t>t</a:t>
            </a:r>
            <a:r>
              <a:rPr sz="2800" spc="-15" dirty="0" smtClean="0">
                <a:cs typeface="Calibri"/>
              </a:rPr>
              <a:t>als</a:t>
            </a:r>
            <a:endParaRPr lang="en-US" sz="2800" spc="-15" dirty="0" smtClean="0">
              <a:cs typeface="Calibri"/>
            </a:endParaRPr>
          </a:p>
          <a:p>
            <a:pPr marL="241300" indent="-228600">
              <a:spcBef>
                <a:spcPts val="670"/>
              </a:spcBef>
              <a:buClr>
                <a:srgbClr val="2D75B6"/>
              </a:buClr>
              <a:buFont typeface="Arial"/>
              <a:buChar char="•"/>
              <a:tabLst>
                <a:tab pos="241300" algn="l"/>
              </a:tabLst>
              <a:defRPr/>
            </a:pPr>
            <a:endParaRPr sz="2800" dirty="0">
              <a:cs typeface="Calibri"/>
            </a:endParaRPr>
          </a:p>
          <a:p>
            <a:pPr marL="241300" indent="-228600">
              <a:spcBef>
                <a:spcPts val="660"/>
              </a:spcBef>
              <a:buClr>
                <a:srgbClr val="2D75B6"/>
              </a:buClr>
              <a:buFont typeface="Arial"/>
              <a:buChar char="•"/>
              <a:tabLst>
                <a:tab pos="241300" algn="l"/>
              </a:tabLst>
              <a:defRPr/>
            </a:pPr>
            <a:r>
              <a:rPr sz="2800" spc="-15" dirty="0">
                <a:cs typeface="Calibri"/>
              </a:rPr>
              <a:t>53</a:t>
            </a:r>
            <a:r>
              <a:rPr sz="2800" spc="25" dirty="0">
                <a:cs typeface="Calibri"/>
              </a:rPr>
              <a:t> </a:t>
            </a:r>
            <a:r>
              <a:rPr sz="2800" spc="-15" dirty="0">
                <a:cs typeface="Calibri"/>
              </a:rPr>
              <a:t>hospi</a:t>
            </a:r>
            <a:r>
              <a:rPr sz="2800" spc="-55" dirty="0">
                <a:cs typeface="Calibri"/>
              </a:rPr>
              <a:t>t</a:t>
            </a:r>
            <a:r>
              <a:rPr sz="2800" spc="-15" dirty="0">
                <a:cs typeface="Calibri"/>
              </a:rPr>
              <a:t>als</a:t>
            </a:r>
            <a:r>
              <a:rPr sz="2800" spc="35" dirty="0">
                <a:cs typeface="Calibri"/>
              </a:rPr>
              <a:t> </a:t>
            </a:r>
            <a:r>
              <a:rPr sz="2800" spc="-15" dirty="0">
                <a:cs typeface="Calibri"/>
              </a:rPr>
              <a:t>ans</a:t>
            </a:r>
            <a:r>
              <a:rPr sz="2800" spc="-50" dirty="0">
                <a:cs typeface="Calibri"/>
              </a:rPr>
              <a:t>w</a:t>
            </a:r>
            <a:r>
              <a:rPr sz="2800" spc="-15" dirty="0">
                <a:cs typeface="Calibri"/>
              </a:rPr>
              <a:t>e</a:t>
            </a:r>
            <a:r>
              <a:rPr sz="2800" spc="-50" dirty="0">
                <a:cs typeface="Calibri"/>
              </a:rPr>
              <a:t>r</a:t>
            </a:r>
            <a:r>
              <a:rPr sz="2800" spc="-15" dirty="0">
                <a:cs typeface="Calibri"/>
              </a:rPr>
              <a:t>ed</a:t>
            </a:r>
            <a:r>
              <a:rPr sz="2800" spc="10" dirty="0">
                <a:cs typeface="Calibri"/>
              </a:rPr>
              <a:t> </a:t>
            </a:r>
            <a:r>
              <a:rPr sz="2800" spc="-25" dirty="0">
                <a:solidFill>
                  <a:srgbClr val="2D75B6"/>
                </a:solidFill>
                <a:cs typeface="Calibri"/>
              </a:rPr>
              <a:t>“</a:t>
            </a:r>
            <a:r>
              <a:rPr sz="2800" spc="-25" dirty="0">
                <a:solidFill>
                  <a:srgbClr val="FF0000"/>
                </a:solidFill>
                <a:cs typeface="Calibri"/>
              </a:rPr>
              <a:t>N</a:t>
            </a:r>
            <a:r>
              <a:rPr sz="2800" spc="-15" dirty="0">
                <a:solidFill>
                  <a:srgbClr val="FF0000"/>
                </a:solidFill>
                <a:cs typeface="Calibri"/>
              </a:rPr>
              <a:t>o</a:t>
            </a:r>
            <a:r>
              <a:rPr sz="2800" spc="-15" dirty="0" smtClean="0">
                <a:solidFill>
                  <a:srgbClr val="2D75B6"/>
                </a:solidFill>
                <a:cs typeface="Calibri"/>
              </a:rPr>
              <a:t>”</a:t>
            </a:r>
            <a:endParaRPr lang="en-US" sz="2800" spc="-15" dirty="0" smtClean="0">
              <a:solidFill>
                <a:srgbClr val="2D75B6"/>
              </a:solidFill>
              <a:cs typeface="Calibri"/>
            </a:endParaRPr>
          </a:p>
          <a:p>
            <a:pPr marL="241300" indent="-228600">
              <a:spcBef>
                <a:spcPts val="660"/>
              </a:spcBef>
              <a:buClr>
                <a:srgbClr val="2D75B6"/>
              </a:buClr>
              <a:buFont typeface="Arial"/>
              <a:buChar char="•"/>
              <a:tabLst>
                <a:tab pos="241300" algn="l"/>
              </a:tabLst>
              <a:defRPr/>
            </a:pPr>
            <a:endParaRPr sz="2800" dirty="0">
              <a:solidFill>
                <a:prstClr val="black"/>
              </a:solidFill>
              <a:cs typeface="Calibri"/>
            </a:endParaRPr>
          </a:p>
          <a:p>
            <a:pPr marL="241300" indent="-228600">
              <a:spcBef>
                <a:spcPts val="735"/>
              </a:spcBef>
              <a:buClr>
                <a:srgbClr val="2D75B6"/>
              </a:buClr>
              <a:buFont typeface="Arial"/>
              <a:buChar char="•"/>
              <a:tabLst>
                <a:tab pos="241300" algn="l"/>
              </a:tabLst>
              <a:defRPr/>
            </a:pPr>
            <a:r>
              <a:rPr sz="2400" u="heavy" spc="-25" dirty="0">
                <a:solidFill>
                  <a:srgbClr val="0462C1"/>
                </a:solidFill>
                <a:cs typeface="Calibri"/>
                <a:hlinkClick r:id="rId3"/>
              </a:rPr>
              <a:t>h</a:t>
            </a:r>
            <a:r>
              <a:rPr sz="2400" u="heavy" spc="-50" dirty="0">
                <a:solidFill>
                  <a:srgbClr val="0462C1"/>
                </a:solidFill>
                <a:cs typeface="Calibri"/>
                <a:hlinkClick r:id="rId3"/>
              </a:rPr>
              <a:t>t</a:t>
            </a:r>
            <a:r>
              <a:rPr sz="2400" u="heavy" dirty="0">
                <a:solidFill>
                  <a:srgbClr val="0462C1"/>
                </a:solidFill>
                <a:cs typeface="Calibri"/>
                <a:hlinkClick r:id="rId3"/>
              </a:rPr>
              <a:t>tp:/</a:t>
            </a:r>
            <a:r>
              <a:rPr sz="2400" u="heavy" spc="-50" dirty="0">
                <a:solidFill>
                  <a:srgbClr val="0462C1"/>
                </a:solidFill>
                <a:cs typeface="Calibri"/>
                <a:hlinkClick r:id="rId3"/>
              </a:rPr>
              <a:t>/</a:t>
            </a:r>
            <a:r>
              <a:rPr sz="2400" u="heavy" spc="-15" dirty="0">
                <a:solidFill>
                  <a:srgbClr val="0462C1"/>
                </a:solidFill>
                <a:cs typeface="Calibri"/>
                <a:hlinkClick r:id="rId3"/>
              </a:rPr>
              <a:t>em</a:t>
            </a:r>
            <a:r>
              <a:rPr sz="2400" u="heavy" spc="-20" dirty="0">
                <a:solidFill>
                  <a:srgbClr val="0462C1"/>
                </a:solidFill>
                <a:cs typeface="Calibri"/>
                <a:hlinkClick r:id="rId3"/>
              </a:rPr>
              <a:t>scn</a:t>
            </a:r>
            <a:r>
              <a:rPr sz="2400" u="heavy" spc="-45" dirty="0">
                <a:solidFill>
                  <a:srgbClr val="0462C1"/>
                </a:solidFill>
                <a:cs typeface="Calibri"/>
                <a:hlinkClick r:id="rId3"/>
              </a:rPr>
              <a:t>r</a:t>
            </a:r>
            <a:r>
              <a:rPr sz="2400" u="heavy" dirty="0">
                <a:solidFill>
                  <a:srgbClr val="0462C1"/>
                </a:solidFill>
                <a:cs typeface="Calibri"/>
                <a:hlinkClick r:id="rId3"/>
              </a:rPr>
              <a:t>c.o</a:t>
            </a:r>
            <a:r>
              <a:rPr sz="2400" u="heavy" spc="-45" dirty="0">
                <a:solidFill>
                  <a:srgbClr val="0462C1"/>
                </a:solidFill>
                <a:cs typeface="Calibri"/>
                <a:hlinkClick r:id="rId3"/>
              </a:rPr>
              <a:t>r</a:t>
            </a:r>
            <a:r>
              <a:rPr sz="2400" u="heavy" spc="65" dirty="0">
                <a:solidFill>
                  <a:srgbClr val="0462C1"/>
                </a:solidFill>
                <a:cs typeface="Calibri"/>
                <a:hlinkClick r:id="rId3"/>
              </a:rPr>
              <a:t>g</a:t>
            </a:r>
            <a:r>
              <a:rPr sz="2400" u="heavy" spc="-5" dirty="0">
                <a:solidFill>
                  <a:srgbClr val="0462C1"/>
                </a:solidFill>
                <a:cs typeface="Calibri"/>
                <a:hlinkClick r:id="rId3"/>
              </a:rPr>
              <a:t>/pedp</a:t>
            </a:r>
            <a:r>
              <a:rPr sz="2400" u="heavy" spc="-30" dirty="0">
                <a:solidFill>
                  <a:srgbClr val="0462C1"/>
                </a:solidFill>
                <a:cs typeface="Calibri"/>
                <a:hlinkClick r:id="rId3"/>
              </a:rPr>
              <a:t>r</a:t>
            </a:r>
            <a:r>
              <a:rPr sz="2400" u="heavy" spc="-15" dirty="0">
                <a:solidFill>
                  <a:srgbClr val="0462C1"/>
                </a:solidFill>
                <a:cs typeface="Calibri"/>
                <a:hlinkClick r:id="rId3"/>
              </a:rPr>
              <a:t>epa</a:t>
            </a:r>
            <a:r>
              <a:rPr sz="2400" u="heavy" spc="-45" dirty="0">
                <a:solidFill>
                  <a:srgbClr val="0462C1"/>
                </a:solidFill>
                <a:cs typeface="Calibri"/>
                <a:hlinkClick r:id="rId3"/>
              </a:rPr>
              <a:t>r</a:t>
            </a:r>
            <a:r>
              <a:rPr sz="2400" u="heavy" spc="-15" dirty="0">
                <a:solidFill>
                  <a:srgbClr val="0462C1"/>
                </a:solidFill>
                <a:cs typeface="Calibri"/>
                <a:hlinkClick r:id="rId3"/>
              </a:rPr>
              <a:t>e</a:t>
            </a:r>
            <a:r>
              <a:rPr sz="2400" u="heavy" spc="-5" dirty="0">
                <a:solidFill>
                  <a:srgbClr val="0462C1"/>
                </a:solidFill>
                <a:cs typeface="Calibri"/>
                <a:hlinkClick r:id="rId3"/>
              </a:rPr>
              <a:t>d</a:t>
            </a:r>
            <a:r>
              <a:rPr sz="2400" u="heavy" dirty="0">
                <a:solidFill>
                  <a:srgbClr val="0462C1"/>
                </a:solidFill>
                <a:cs typeface="Calibri"/>
                <a:hlinkClick r:id="rId3"/>
              </a:rPr>
              <a:t>/</a:t>
            </a:r>
            <a:endParaRPr sz="2400" dirty="0">
              <a:solidFill>
                <a:prstClr val="black"/>
              </a:solidFill>
              <a:cs typeface="Calibri"/>
            </a:endParaRPr>
          </a:p>
        </p:txBody>
      </p:sp>
      <p:sp>
        <p:nvSpPr>
          <p:cNvPr id="4" name="object 4"/>
          <p:cNvSpPr/>
          <p:nvPr/>
        </p:nvSpPr>
        <p:spPr>
          <a:xfrm>
            <a:off x="6763373" y="615329"/>
            <a:ext cx="5033771" cy="3322320"/>
          </a:xfrm>
          <a:prstGeom prst="rect">
            <a:avLst/>
          </a:prstGeom>
          <a:blipFill>
            <a:blip r:embed="rId4" cstate="print"/>
            <a:stretch>
              <a:fillRect/>
            </a:stretch>
          </a:blipFill>
        </p:spPr>
        <p:txBody>
          <a:bodyPr wrap="square" lIns="0" tIns="0" rIns="0" bIns="0" rtlCol="0"/>
          <a:lstStyle/>
          <a:p>
            <a:pPr>
              <a:defRPr/>
            </a:pPr>
            <a:endParaRPr dirty="0">
              <a:solidFill>
                <a:prstClr val="black"/>
              </a:solidFill>
            </a:endParaRPr>
          </a:p>
        </p:txBody>
      </p:sp>
    </p:spTree>
    <p:extLst>
      <p:ext uri="{BB962C8B-B14F-4D97-AF65-F5344CB8AC3E}">
        <p14:creationId xmlns:p14="http://schemas.microsoft.com/office/powerpoint/2010/main" val="2068446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192" y="1034561"/>
            <a:ext cx="11029616" cy="681395"/>
          </a:xfrm>
          <a:prstGeom prst="rect">
            <a:avLst/>
          </a:prstGeom>
        </p:spPr>
        <p:txBody>
          <a:bodyPr vert="horz" wrap="square" lIns="0" tIns="248085" rIns="0" bIns="0" rtlCol="0">
            <a:spAutoFit/>
          </a:bodyPr>
          <a:lstStyle/>
          <a:p>
            <a:pPr marL="12700">
              <a:lnSpc>
                <a:spcPct val="100000"/>
              </a:lnSpc>
            </a:pPr>
            <a:r>
              <a:rPr spc="-5" dirty="0">
                <a:solidFill>
                  <a:schemeClr val="accent5"/>
                </a:solidFill>
                <a:latin typeface="+mn-lt"/>
                <a:cs typeface="Georgia"/>
              </a:rPr>
              <a:t>QI/P</a:t>
            </a:r>
            <a:r>
              <a:rPr dirty="0">
                <a:solidFill>
                  <a:schemeClr val="accent5"/>
                </a:solidFill>
                <a:latin typeface="+mn-lt"/>
                <a:cs typeface="Georgia"/>
              </a:rPr>
              <a:t>I</a:t>
            </a:r>
            <a:r>
              <a:rPr spc="10" dirty="0">
                <a:solidFill>
                  <a:schemeClr val="accent5"/>
                </a:solidFill>
                <a:latin typeface="+mn-lt"/>
                <a:cs typeface="Georgia"/>
              </a:rPr>
              <a:t> </a:t>
            </a:r>
            <a:r>
              <a:rPr dirty="0">
                <a:solidFill>
                  <a:schemeClr val="accent5"/>
                </a:solidFill>
                <a:latin typeface="+mn-lt"/>
                <a:cs typeface="Georgia"/>
              </a:rPr>
              <a:t>P</a:t>
            </a:r>
            <a:r>
              <a:rPr spc="-15" dirty="0">
                <a:solidFill>
                  <a:schemeClr val="accent5"/>
                </a:solidFill>
                <a:latin typeface="+mn-lt"/>
                <a:cs typeface="Georgia"/>
              </a:rPr>
              <a:t>r</a:t>
            </a:r>
            <a:r>
              <a:rPr spc="-5" dirty="0">
                <a:solidFill>
                  <a:schemeClr val="accent5"/>
                </a:solidFill>
                <a:latin typeface="+mn-lt"/>
                <a:cs typeface="Georgia"/>
              </a:rPr>
              <a:t>oces</a:t>
            </a:r>
            <a:r>
              <a:rPr dirty="0">
                <a:solidFill>
                  <a:schemeClr val="accent5"/>
                </a:solidFill>
                <a:latin typeface="+mn-lt"/>
                <a:cs typeface="Georgia"/>
              </a:rPr>
              <a:t>s Includes</a:t>
            </a:r>
            <a:r>
              <a:rPr spc="-60" dirty="0">
                <a:solidFill>
                  <a:schemeClr val="accent5"/>
                </a:solidFill>
                <a:latin typeface="+mn-lt"/>
                <a:cs typeface="Georgia"/>
              </a:rPr>
              <a:t> </a:t>
            </a:r>
            <a:r>
              <a:rPr spc="-5" dirty="0">
                <a:solidFill>
                  <a:schemeClr val="accent5"/>
                </a:solidFill>
                <a:latin typeface="+mn-lt"/>
                <a:cs typeface="Georgia"/>
              </a:rPr>
              <a:t>Ch</a:t>
            </a:r>
            <a:r>
              <a:rPr spc="5" dirty="0">
                <a:solidFill>
                  <a:schemeClr val="accent5"/>
                </a:solidFill>
                <a:latin typeface="+mn-lt"/>
                <a:cs typeface="Georgia"/>
              </a:rPr>
              <a:t>i</a:t>
            </a:r>
            <a:r>
              <a:rPr spc="-5" dirty="0">
                <a:solidFill>
                  <a:schemeClr val="accent5"/>
                </a:solidFill>
                <a:latin typeface="+mn-lt"/>
                <a:cs typeface="Georgia"/>
              </a:rPr>
              <a:t>ldren</a:t>
            </a:r>
          </a:p>
        </p:txBody>
      </p:sp>
      <p:sp>
        <p:nvSpPr>
          <p:cNvPr id="3" name="object 3"/>
          <p:cNvSpPr txBox="1"/>
          <p:nvPr/>
        </p:nvSpPr>
        <p:spPr>
          <a:xfrm>
            <a:off x="249383" y="2234922"/>
            <a:ext cx="3906982" cy="3745128"/>
          </a:xfrm>
          <a:prstGeom prst="rect">
            <a:avLst/>
          </a:prstGeom>
        </p:spPr>
        <p:txBody>
          <a:bodyPr vert="horz" wrap="square" lIns="0" tIns="0" rIns="0" bIns="0" rtlCol="0">
            <a:spAutoFit/>
          </a:bodyPr>
          <a:lstStyle/>
          <a:p>
            <a:pPr marL="241300" marR="46355" indent="-228600">
              <a:lnSpc>
                <a:spcPct val="90000"/>
              </a:lnSpc>
              <a:buClr>
                <a:srgbClr val="2D75B6"/>
              </a:buClr>
              <a:buFont typeface="Arial"/>
              <a:buChar char="•"/>
              <a:tabLst>
                <a:tab pos="241300" algn="l"/>
              </a:tabLst>
              <a:defRPr/>
            </a:pPr>
            <a:r>
              <a:rPr sz="2800" spc="-25" dirty="0">
                <a:solidFill>
                  <a:srgbClr val="2D75B6"/>
                </a:solidFill>
                <a:cs typeface="Calibri"/>
              </a:rPr>
              <a:t>Doe</a:t>
            </a:r>
            <a:r>
              <a:rPr sz="2800" spc="-15" dirty="0">
                <a:solidFill>
                  <a:srgbClr val="2D75B6"/>
                </a:solidFill>
                <a:cs typeface="Calibri"/>
              </a:rPr>
              <a:t>s</a:t>
            </a:r>
            <a:r>
              <a:rPr sz="2800" spc="10" dirty="0">
                <a:solidFill>
                  <a:srgbClr val="2D75B6"/>
                </a:solidFill>
                <a:cs typeface="Calibri"/>
              </a:rPr>
              <a:t> </a:t>
            </a:r>
            <a:r>
              <a:rPr sz="2800" spc="-60" dirty="0">
                <a:solidFill>
                  <a:srgbClr val="2D75B6"/>
                </a:solidFill>
                <a:cs typeface="Calibri"/>
              </a:rPr>
              <a:t>y</a:t>
            </a:r>
            <a:r>
              <a:rPr sz="2800" spc="-20" dirty="0">
                <a:solidFill>
                  <a:srgbClr val="2D75B6"/>
                </a:solidFill>
                <a:cs typeface="Calibri"/>
              </a:rPr>
              <a:t>ou</a:t>
            </a:r>
            <a:r>
              <a:rPr sz="2800" spc="-10" dirty="0">
                <a:solidFill>
                  <a:srgbClr val="2D75B6"/>
                </a:solidFill>
                <a:cs typeface="Calibri"/>
              </a:rPr>
              <a:t>r</a:t>
            </a:r>
            <a:r>
              <a:rPr sz="2800" spc="20" dirty="0">
                <a:solidFill>
                  <a:srgbClr val="2D75B6"/>
                </a:solidFill>
                <a:cs typeface="Calibri"/>
              </a:rPr>
              <a:t> </a:t>
            </a:r>
            <a:r>
              <a:rPr sz="2800" spc="-20" dirty="0">
                <a:solidFill>
                  <a:srgbClr val="2D75B6"/>
                </a:solidFill>
                <a:cs typeface="Calibri"/>
              </a:rPr>
              <a:t>ED</a:t>
            </a:r>
            <a:r>
              <a:rPr sz="2800" spc="-5" dirty="0">
                <a:solidFill>
                  <a:srgbClr val="2D75B6"/>
                </a:solidFill>
                <a:cs typeface="Calibri"/>
              </a:rPr>
              <a:t> </a:t>
            </a:r>
            <a:r>
              <a:rPr sz="2800" spc="-20" dirty="0">
                <a:solidFill>
                  <a:srgbClr val="2D75B6"/>
                </a:solidFill>
                <a:cs typeface="Calibri"/>
              </a:rPr>
              <a:t>h</a:t>
            </a:r>
            <a:r>
              <a:rPr sz="2800" spc="-60" dirty="0">
                <a:solidFill>
                  <a:srgbClr val="2D75B6"/>
                </a:solidFill>
                <a:cs typeface="Calibri"/>
              </a:rPr>
              <a:t>a</a:t>
            </a:r>
            <a:r>
              <a:rPr sz="2800" spc="-45" dirty="0">
                <a:solidFill>
                  <a:srgbClr val="2D75B6"/>
                </a:solidFill>
                <a:cs typeface="Calibri"/>
              </a:rPr>
              <a:t>v</a:t>
            </a:r>
            <a:r>
              <a:rPr sz="2800" spc="-15" dirty="0">
                <a:solidFill>
                  <a:srgbClr val="2D75B6"/>
                </a:solidFill>
                <a:cs typeface="Calibri"/>
              </a:rPr>
              <a:t>e</a:t>
            </a:r>
            <a:r>
              <a:rPr sz="2800" spc="-10" dirty="0">
                <a:solidFill>
                  <a:srgbClr val="2D75B6"/>
                </a:solidFill>
                <a:cs typeface="Calibri"/>
              </a:rPr>
              <a:t> a</a:t>
            </a:r>
            <a:r>
              <a:rPr sz="2800" spc="-5" dirty="0">
                <a:solidFill>
                  <a:srgbClr val="2D75B6"/>
                </a:solidFill>
                <a:cs typeface="Calibri"/>
              </a:rPr>
              <a:t> </a:t>
            </a:r>
            <a:r>
              <a:rPr sz="2800" spc="-20" dirty="0">
                <a:solidFill>
                  <a:srgbClr val="2D75B6"/>
                </a:solidFill>
                <a:cs typeface="Calibri"/>
              </a:rPr>
              <a:t>pedi</a:t>
            </a:r>
            <a:r>
              <a:rPr sz="2800" spc="-35" dirty="0">
                <a:solidFill>
                  <a:srgbClr val="2D75B6"/>
                </a:solidFill>
                <a:cs typeface="Calibri"/>
              </a:rPr>
              <a:t>a</a:t>
            </a:r>
            <a:r>
              <a:rPr sz="2800" spc="-10" dirty="0">
                <a:solidFill>
                  <a:srgbClr val="2D75B6"/>
                </a:solidFill>
                <a:cs typeface="Calibri"/>
              </a:rPr>
              <a:t>tr</a:t>
            </a:r>
            <a:r>
              <a:rPr sz="2800" spc="-25" dirty="0">
                <a:solidFill>
                  <a:srgbClr val="2D75B6"/>
                </a:solidFill>
                <a:cs typeface="Calibri"/>
              </a:rPr>
              <a:t>i</a:t>
            </a:r>
            <a:r>
              <a:rPr sz="2800" spc="-15" dirty="0">
                <a:solidFill>
                  <a:srgbClr val="2D75B6"/>
                </a:solidFill>
                <a:cs typeface="Calibri"/>
              </a:rPr>
              <a:t>c</a:t>
            </a:r>
            <a:r>
              <a:rPr sz="2800" spc="15" dirty="0">
                <a:solidFill>
                  <a:srgbClr val="2D75B6"/>
                </a:solidFill>
                <a:cs typeface="Calibri"/>
              </a:rPr>
              <a:t> </a:t>
            </a:r>
            <a:r>
              <a:rPr sz="2800" spc="-20" dirty="0">
                <a:solidFill>
                  <a:srgbClr val="2D75B6"/>
                </a:solidFill>
                <a:cs typeface="Calibri"/>
              </a:rPr>
              <a:t>p</a:t>
            </a:r>
            <a:r>
              <a:rPr sz="2800" spc="-45" dirty="0">
                <a:solidFill>
                  <a:srgbClr val="2D75B6"/>
                </a:solidFill>
                <a:cs typeface="Calibri"/>
              </a:rPr>
              <a:t>a</a:t>
            </a:r>
            <a:r>
              <a:rPr sz="2800" dirty="0">
                <a:solidFill>
                  <a:srgbClr val="2D75B6"/>
                </a:solidFill>
                <a:cs typeface="Calibri"/>
              </a:rPr>
              <a:t>t</a:t>
            </a:r>
            <a:r>
              <a:rPr sz="2800" spc="-10" dirty="0">
                <a:solidFill>
                  <a:srgbClr val="2D75B6"/>
                </a:solidFill>
                <a:cs typeface="Calibri"/>
              </a:rPr>
              <a:t>i</a:t>
            </a:r>
            <a:r>
              <a:rPr sz="2800" spc="-15" dirty="0">
                <a:solidFill>
                  <a:srgbClr val="2D75B6"/>
                </a:solidFill>
                <a:cs typeface="Calibri"/>
              </a:rPr>
              <a:t>e</a:t>
            </a:r>
            <a:r>
              <a:rPr sz="2800" spc="-50" dirty="0">
                <a:solidFill>
                  <a:srgbClr val="2D75B6"/>
                </a:solidFill>
                <a:cs typeface="Calibri"/>
              </a:rPr>
              <a:t>n</a:t>
            </a:r>
            <a:r>
              <a:rPr sz="2800" spc="-10" dirty="0">
                <a:solidFill>
                  <a:srgbClr val="2D75B6"/>
                </a:solidFill>
                <a:cs typeface="Calibri"/>
              </a:rPr>
              <a:t>t </a:t>
            </a:r>
            <a:r>
              <a:rPr sz="2800" spc="-35" dirty="0">
                <a:solidFill>
                  <a:srgbClr val="2D75B6"/>
                </a:solidFill>
                <a:cs typeface="Calibri"/>
              </a:rPr>
              <a:t>c</a:t>
            </a:r>
            <a:r>
              <a:rPr sz="2800" spc="-15" dirty="0">
                <a:solidFill>
                  <a:srgbClr val="2D75B6"/>
                </a:solidFill>
                <a:cs typeface="Calibri"/>
              </a:rPr>
              <a:t>a</a:t>
            </a:r>
            <a:r>
              <a:rPr sz="2800" spc="-50" dirty="0">
                <a:solidFill>
                  <a:srgbClr val="2D75B6"/>
                </a:solidFill>
                <a:cs typeface="Calibri"/>
              </a:rPr>
              <a:t>r</a:t>
            </a:r>
            <a:r>
              <a:rPr sz="2800" spc="-15" dirty="0">
                <a:solidFill>
                  <a:srgbClr val="2D75B6"/>
                </a:solidFill>
                <a:cs typeface="Calibri"/>
              </a:rPr>
              <a:t>e-</a:t>
            </a:r>
            <a:r>
              <a:rPr sz="2800" spc="-50" dirty="0">
                <a:solidFill>
                  <a:srgbClr val="2D75B6"/>
                </a:solidFill>
                <a:cs typeface="Calibri"/>
              </a:rPr>
              <a:t>r</a:t>
            </a:r>
            <a:r>
              <a:rPr sz="2800" spc="-25" dirty="0">
                <a:solidFill>
                  <a:srgbClr val="2D75B6"/>
                </a:solidFill>
                <a:cs typeface="Calibri"/>
              </a:rPr>
              <a:t>e</a:t>
            </a:r>
            <a:r>
              <a:rPr sz="2800" spc="-15" dirty="0">
                <a:solidFill>
                  <a:srgbClr val="2D75B6"/>
                </a:solidFill>
                <a:cs typeface="Calibri"/>
              </a:rPr>
              <a:t>v</a:t>
            </a:r>
            <a:r>
              <a:rPr sz="2800" spc="-20" dirty="0">
                <a:solidFill>
                  <a:srgbClr val="2D75B6"/>
                </a:solidFill>
                <a:cs typeface="Calibri"/>
              </a:rPr>
              <a:t>i</a:t>
            </a:r>
            <a:r>
              <a:rPr sz="2800" spc="-25" dirty="0">
                <a:solidFill>
                  <a:srgbClr val="2D75B6"/>
                </a:solidFill>
                <a:cs typeface="Calibri"/>
              </a:rPr>
              <a:t>e</a:t>
            </a:r>
            <a:r>
              <a:rPr sz="2800" spc="-20" dirty="0">
                <a:solidFill>
                  <a:srgbClr val="2D75B6"/>
                </a:solidFill>
                <a:cs typeface="Calibri"/>
              </a:rPr>
              <a:t>w</a:t>
            </a:r>
            <a:r>
              <a:rPr sz="2800" spc="-10" dirty="0">
                <a:solidFill>
                  <a:srgbClr val="2D75B6"/>
                </a:solidFill>
                <a:cs typeface="Calibri"/>
              </a:rPr>
              <a:t> </a:t>
            </a:r>
            <a:r>
              <a:rPr sz="2800" spc="-20" dirty="0">
                <a:solidFill>
                  <a:srgbClr val="2D75B6"/>
                </a:solidFill>
                <a:cs typeface="Calibri"/>
              </a:rPr>
              <a:t>p</a:t>
            </a:r>
            <a:r>
              <a:rPr sz="2800" spc="-65" dirty="0">
                <a:solidFill>
                  <a:srgbClr val="2D75B6"/>
                </a:solidFill>
                <a:cs typeface="Calibri"/>
              </a:rPr>
              <a:t>r</a:t>
            </a:r>
            <a:r>
              <a:rPr sz="2800" spc="-20" dirty="0">
                <a:solidFill>
                  <a:srgbClr val="2D75B6"/>
                </a:solidFill>
                <a:cs typeface="Calibri"/>
              </a:rPr>
              <a:t>ocess</a:t>
            </a:r>
            <a:r>
              <a:rPr sz="2800" spc="-15" dirty="0">
                <a:solidFill>
                  <a:srgbClr val="2D75B6"/>
                </a:solidFill>
                <a:cs typeface="Calibri"/>
              </a:rPr>
              <a:t>?</a:t>
            </a:r>
            <a:r>
              <a:rPr sz="2800" spc="50" dirty="0">
                <a:solidFill>
                  <a:srgbClr val="2D75B6"/>
                </a:solidFill>
                <a:cs typeface="Calibri"/>
              </a:rPr>
              <a:t> </a:t>
            </a:r>
            <a:r>
              <a:rPr sz="2800" spc="-20" dirty="0">
                <a:solidFill>
                  <a:srgbClr val="2D75B6"/>
                </a:solidFill>
                <a:cs typeface="Calibri"/>
              </a:rPr>
              <a:t>(sepa</a:t>
            </a:r>
            <a:r>
              <a:rPr sz="2800" spc="-70" dirty="0">
                <a:solidFill>
                  <a:srgbClr val="2D75B6"/>
                </a:solidFill>
                <a:cs typeface="Calibri"/>
              </a:rPr>
              <a:t>r</a:t>
            </a:r>
            <a:r>
              <a:rPr sz="2800" spc="-35" dirty="0">
                <a:solidFill>
                  <a:srgbClr val="2D75B6"/>
                </a:solidFill>
                <a:cs typeface="Calibri"/>
              </a:rPr>
              <a:t>at</a:t>
            </a:r>
            <a:r>
              <a:rPr sz="2800" spc="-15" dirty="0">
                <a:solidFill>
                  <a:srgbClr val="2D75B6"/>
                </a:solidFill>
                <a:cs typeface="Calibri"/>
              </a:rPr>
              <a:t>e</a:t>
            </a:r>
            <a:r>
              <a:rPr sz="2800" spc="-10" dirty="0">
                <a:solidFill>
                  <a:srgbClr val="2D75B6"/>
                </a:solidFill>
                <a:cs typeface="Calibri"/>
              </a:rPr>
              <a:t> </a:t>
            </a:r>
            <a:r>
              <a:rPr sz="2800" spc="-20" dirty="0">
                <a:solidFill>
                  <a:srgbClr val="2D75B6"/>
                </a:solidFill>
                <a:cs typeface="Calibri"/>
              </a:rPr>
              <a:t>o</a:t>
            </a:r>
            <a:r>
              <a:rPr sz="2800" spc="-10" dirty="0">
                <a:solidFill>
                  <a:srgbClr val="2D75B6"/>
                </a:solidFill>
                <a:cs typeface="Calibri"/>
              </a:rPr>
              <a:t>r</a:t>
            </a:r>
            <a:r>
              <a:rPr sz="2800" dirty="0">
                <a:solidFill>
                  <a:srgbClr val="2D75B6"/>
                </a:solidFill>
                <a:cs typeface="Calibri"/>
              </a:rPr>
              <a:t> </a:t>
            </a:r>
            <a:r>
              <a:rPr sz="2800" spc="-10" dirty="0">
                <a:solidFill>
                  <a:srgbClr val="2D75B6"/>
                </a:solidFill>
                <a:cs typeface="Calibri"/>
              </a:rPr>
              <a:t>i</a:t>
            </a:r>
            <a:r>
              <a:rPr sz="2800" spc="-50" dirty="0">
                <a:solidFill>
                  <a:srgbClr val="2D75B6"/>
                </a:solidFill>
                <a:cs typeface="Calibri"/>
              </a:rPr>
              <a:t>n</a:t>
            </a:r>
            <a:r>
              <a:rPr sz="2800" spc="-35" dirty="0">
                <a:solidFill>
                  <a:srgbClr val="2D75B6"/>
                </a:solidFill>
                <a:cs typeface="Calibri"/>
              </a:rPr>
              <a:t>t</a:t>
            </a:r>
            <a:r>
              <a:rPr sz="2800" spc="-15" dirty="0">
                <a:solidFill>
                  <a:srgbClr val="2D75B6"/>
                </a:solidFill>
                <a:cs typeface="Calibri"/>
              </a:rPr>
              <a:t>eg</a:t>
            </a:r>
            <a:r>
              <a:rPr sz="2800" spc="-75" dirty="0">
                <a:solidFill>
                  <a:srgbClr val="2D75B6"/>
                </a:solidFill>
                <a:cs typeface="Calibri"/>
              </a:rPr>
              <a:t>r</a:t>
            </a:r>
            <a:r>
              <a:rPr sz="2800" spc="-35" dirty="0">
                <a:solidFill>
                  <a:srgbClr val="2D75B6"/>
                </a:solidFill>
                <a:cs typeface="Calibri"/>
              </a:rPr>
              <a:t>at</a:t>
            </a:r>
            <a:r>
              <a:rPr sz="2800" spc="-15" dirty="0">
                <a:solidFill>
                  <a:srgbClr val="2D75B6"/>
                </a:solidFill>
                <a:cs typeface="Calibri"/>
              </a:rPr>
              <a:t>ed</a:t>
            </a:r>
            <a:r>
              <a:rPr sz="2800" spc="-5" dirty="0">
                <a:solidFill>
                  <a:srgbClr val="2D75B6"/>
                </a:solidFill>
                <a:cs typeface="Calibri"/>
              </a:rPr>
              <a:t> </a:t>
            </a:r>
            <a:r>
              <a:rPr sz="2800" spc="-10" dirty="0">
                <a:solidFill>
                  <a:srgbClr val="2D75B6"/>
                </a:solidFill>
                <a:cs typeface="Calibri"/>
              </a:rPr>
              <a:t>i</a:t>
            </a:r>
            <a:r>
              <a:rPr sz="2800" spc="-55" dirty="0">
                <a:solidFill>
                  <a:srgbClr val="2D75B6"/>
                </a:solidFill>
                <a:cs typeface="Calibri"/>
              </a:rPr>
              <a:t>n</a:t>
            </a:r>
            <a:r>
              <a:rPr sz="2800" spc="-35" dirty="0">
                <a:solidFill>
                  <a:srgbClr val="2D75B6"/>
                </a:solidFill>
                <a:cs typeface="Calibri"/>
              </a:rPr>
              <a:t>t</a:t>
            </a:r>
            <a:r>
              <a:rPr sz="2800" spc="-15" dirty="0">
                <a:solidFill>
                  <a:srgbClr val="2D75B6"/>
                </a:solidFill>
                <a:cs typeface="Calibri"/>
              </a:rPr>
              <a:t>o the</a:t>
            </a:r>
            <a:r>
              <a:rPr sz="2800" spc="-5" dirty="0">
                <a:solidFill>
                  <a:srgbClr val="2D75B6"/>
                </a:solidFill>
                <a:cs typeface="Calibri"/>
              </a:rPr>
              <a:t> </a:t>
            </a:r>
            <a:r>
              <a:rPr sz="2800" spc="-20" dirty="0">
                <a:solidFill>
                  <a:srgbClr val="2D75B6"/>
                </a:solidFill>
                <a:cs typeface="Calibri"/>
              </a:rPr>
              <a:t>o</a:t>
            </a:r>
            <a:r>
              <a:rPr sz="2800" spc="-50" dirty="0">
                <a:solidFill>
                  <a:srgbClr val="2D75B6"/>
                </a:solidFill>
                <a:cs typeface="Calibri"/>
              </a:rPr>
              <a:t>v</a:t>
            </a:r>
            <a:r>
              <a:rPr sz="2800" spc="-15" dirty="0">
                <a:solidFill>
                  <a:srgbClr val="2D75B6"/>
                </a:solidFill>
                <a:cs typeface="Calibri"/>
              </a:rPr>
              <a:t>e</a:t>
            </a:r>
            <a:r>
              <a:rPr sz="2800" spc="-80" dirty="0">
                <a:solidFill>
                  <a:srgbClr val="2D75B6"/>
                </a:solidFill>
                <a:cs typeface="Calibri"/>
              </a:rPr>
              <a:t>r</a:t>
            </a:r>
            <a:r>
              <a:rPr sz="2800" dirty="0">
                <a:solidFill>
                  <a:srgbClr val="2D75B6"/>
                </a:solidFill>
                <a:cs typeface="Calibri"/>
              </a:rPr>
              <a:t>all</a:t>
            </a:r>
            <a:r>
              <a:rPr sz="2800" spc="-10" dirty="0">
                <a:solidFill>
                  <a:srgbClr val="2D75B6"/>
                </a:solidFill>
                <a:cs typeface="Calibri"/>
              </a:rPr>
              <a:t> </a:t>
            </a:r>
            <a:r>
              <a:rPr sz="2800" spc="-5" dirty="0">
                <a:solidFill>
                  <a:srgbClr val="2D75B6"/>
                </a:solidFill>
                <a:cs typeface="Calibri"/>
              </a:rPr>
              <a:t>p</a:t>
            </a:r>
            <a:r>
              <a:rPr sz="2800" spc="-10" dirty="0">
                <a:solidFill>
                  <a:srgbClr val="2D75B6"/>
                </a:solidFill>
                <a:cs typeface="Calibri"/>
              </a:rPr>
              <a:t>l</a:t>
            </a:r>
            <a:r>
              <a:rPr sz="2800" spc="-15" dirty="0">
                <a:solidFill>
                  <a:srgbClr val="2D75B6"/>
                </a:solidFill>
                <a:cs typeface="Calibri"/>
              </a:rPr>
              <a:t>an)</a:t>
            </a:r>
            <a:endParaRPr sz="2800" dirty="0">
              <a:solidFill>
                <a:prstClr val="black"/>
              </a:solidFill>
              <a:cs typeface="Calibri"/>
            </a:endParaRPr>
          </a:p>
          <a:p>
            <a:pPr marL="241300" marR="5080" indent="-228600">
              <a:lnSpc>
                <a:spcPts val="3020"/>
              </a:lnSpc>
              <a:spcBef>
                <a:spcPts val="1055"/>
              </a:spcBef>
              <a:buClr>
                <a:srgbClr val="2D75B6"/>
              </a:buClr>
              <a:buFont typeface="Arial"/>
              <a:buChar char="•"/>
              <a:tabLst>
                <a:tab pos="241300" algn="l"/>
              </a:tabLst>
              <a:defRPr/>
            </a:pPr>
            <a:r>
              <a:rPr sz="2800" spc="-215" dirty="0">
                <a:solidFill>
                  <a:srgbClr val="2D75B6"/>
                </a:solidFill>
                <a:cs typeface="Calibri"/>
              </a:rPr>
              <a:t>Y</a:t>
            </a:r>
            <a:r>
              <a:rPr sz="2800" spc="-15" dirty="0">
                <a:solidFill>
                  <a:srgbClr val="2D75B6"/>
                </a:solidFill>
                <a:cs typeface="Calibri"/>
              </a:rPr>
              <a:t>es</a:t>
            </a:r>
            <a:r>
              <a:rPr sz="2800" dirty="0">
                <a:solidFill>
                  <a:srgbClr val="2D75B6"/>
                </a:solidFill>
                <a:cs typeface="Calibri"/>
              </a:rPr>
              <a:t> </a:t>
            </a:r>
            <a:r>
              <a:rPr sz="2800" spc="-10" dirty="0">
                <a:solidFill>
                  <a:srgbClr val="2D75B6"/>
                </a:solidFill>
                <a:cs typeface="Calibri"/>
              </a:rPr>
              <a:t>-</a:t>
            </a:r>
            <a:r>
              <a:rPr sz="2800" spc="10" dirty="0">
                <a:solidFill>
                  <a:srgbClr val="2D75B6"/>
                </a:solidFill>
                <a:cs typeface="Calibri"/>
              </a:rPr>
              <a:t> </a:t>
            </a:r>
            <a:r>
              <a:rPr sz="2800" spc="-20" dirty="0">
                <a:solidFill>
                  <a:srgbClr val="2D75B6"/>
                </a:solidFill>
                <a:cs typeface="Calibri"/>
              </a:rPr>
              <a:t>onl</a:t>
            </a:r>
            <a:r>
              <a:rPr sz="2800" spc="-15" dirty="0">
                <a:solidFill>
                  <a:srgbClr val="2D75B6"/>
                </a:solidFill>
                <a:cs typeface="Calibri"/>
              </a:rPr>
              <a:t>y</a:t>
            </a:r>
            <a:r>
              <a:rPr sz="2800" spc="5" dirty="0">
                <a:solidFill>
                  <a:srgbClr val="2D75B6"/>
                </a:solidFill>
                <a:cs typeface="Calibri"/>
              </a:rPr>
              <a:t> </a:t>
            </a:r>
            <a:r>
              <a:rPr sz="2800" spc="-15" dirty="0">
                <a:solidFill>
                  <a:srgbClr val="2D75B6"/>
                </a:solidFill>
                <a:cs typeface="Calibri"/>
              </a:rPr>
              <a:t>33</a:t>
            </a:r>
            <a:r>
              <a:rPr sz="2800" spc="20" dirty="0">
                <a:solidFill>
                  <a:srgbClr val="2D75B6"/>
                </a:solidFill>
                <a:cs typeface="Calibri"/>
              </a:rPr>
              <a:t> </a:t>
            </a:r>
            <a:r>
              <a:rPr sz="2800" spc="-20" dirty="0">
                <a:solidFill>
                  <a:srgbClr val="2D75B6"/>
                </a:solidFill>
                <a:cs typeface="Calibri"/>
              </a:rPr>
              <a:t>ou</a:t>
            </a:r>
            <a:r>
              <a:rPr sz="2800" spc="-10" dirty="0">
                <a:solidFill>
                  <a:srgbClr val="2D75B6"/>
                </a:solidFill>
                <a:cs typeface="Calibri"/>
              </a:rPr>
              <a:t>t</a:t>
            </a:r>
            <a:r>
              <a:rPr sz="2800" spc="10" dirty="0">
                <a:solidFill>
                  <a:srgbClr val="2D75B6"/>
                </a:solidFill>
                <a:cs typeface="Calibri"/>
              </a:rPr>
              <a:t> </a:t>
            </a:r>
            <a:r>
              <a:rPr sz="2800" spc="-20" dirty="0">
                <a:solidFill>
                  <a:srgbClr val="2D75B6"/>
                </a:solidFill>
                <a:cs typeface="Calibri"/>
              </a:rPr>
              <a:t>of</a:t>
            </a:r>
            <a:r>
              <a:rPr sz="2800" spc="-15" dirty="0">
                <a:solidFill>
                  <a:srgbClr val="2D75B6"/>
                </a:solidFill>
                <a:cs typeface="Calibri"/>
              </a:rPr>
              <a:t> 103</a:t>
            </a:r>
            <a:r>
              <a:rPr sz="2800" spc="15" dirty="0">
                <a:solidFill>
                  <a:srgbClr val="2D75B6"/>
                </a:solidFill>
                <a:cs typeface="Calibri"/>
              </a:rPr>
              <a:t> </a:t>
            </a:r>
            <a:r>
              <a:rPr sz="2800" spc="-20" dirty="0">
                <a:solidFill>
                  <a:srgbClr val="2D75B6"/>
                </a:solidFill>
                <a:cs typeface="Calibri"/>
              </a:rPr>
              <a:t>hosp</a:t>
            </a:r>
            <a:r>
              <a:rPr sz="2800" spc="-25" dirty="0">
                <a:solidFill>
                  <a:srgbClr val="2D75B6"/>
                </a:solidFill>
                <a:cs typeface="Calibri"/>
              </a:rPr>
              <a:t>i</a:t>
            </a:r>
            <a:r>
              <a:rPr sz="2800" spc="-50" dirty="0">
                <a:solidFill>
                  <a:srgbClr val="2D75B6"/>
                </a:solidFill>
                <a:cs typeface="Calibri"/>
              </a:rPr>
              <a:t>t</a:t>
            </a:r>
            <a:r>
              <a:rPr sz="2800" spc="-15" dirty="0">
                <a:solidFill>
                  <a:srgbClr val="2D75B6"/>
                </a:solidFill>
                <a:cs typeface="Calibri"/>
              </a:rPr>
              <a:t>als</a:t>
            </a:r>
            <a:endParaRPr sz="2800" dirty="0">
              <a:solidFill>
                <a:prstClr val="black"/>
              </a:solidFill>
              <a:cs typeface="Calibri"/>
            </a:endParaRPr>
          </a:p>
          <a:p>
            <a:pPr marL="241300" indent="-228600">
              <a:spcBef>
                <a:spcPts val="615"/>
              </a:spcBef>
              <a:buClr>
                <a:srgbClr val="2D75B6"/>
              </a:buClr>
              <a:buFont typeface="Arial"/>
              <a:buChar char="•"/>
              <a:tabLst>
                <a:tab pos="241300" algn="l"/>
              </a:tabLst>
              <a:defRPr/>
            </a:pPr>
            <a:r>
              <a:rPr sz="2800" spc="-25" dirty="0">
                <a:solidFill>
                  <a:srgbClr val="FF0000"/>
                </a:solidFill>
                <a:cs typeface="Calibri"/>
              </a:rPr>
              <a:t>N</a:t>
            </a:r>
            <a:r>
              <a:rPr sz="2800" spc="-15" dirty="0">
                <a:solidFill>
                  <a:srgbClr val="FF0000"/>
                </a:solidFill>
                <a:cs typeface="Calibri"/>
              </a:rPr>
              <a:t>o</a:t>
            </a:r>
            <a:r>
              <a:rPr sz="2800" spc="15" dirty="0">
                <a:solidFill>
                  <a:srgbClr val="FF0000"/>
                </a:solidFill>
                <a:cs typeface="Calibri"/>
              </a:rPr>
              <a:t> </a:t>
            </a:r>
            <a:r>
              <a:rPr sz="2800" spc="-15" dirty="0">
                <a:solidFill>
                  <a:srgbClr val="2D75B6"/>
                </a:solidFill>
                <a:cs typeface="Calibri"/>
              </a:rPr>
              <a:t>=</a:t>
            </a:r>
            <a:r>
              <a:rPr sz="2800" spc="10" dirty="0">
                <a:solidFill>
                  <a:srgbClr val="2D75B6"/>
                </a:solidFill>
                <a:cs typeface="Calibri"/>
              </a:rPr>
              <a:t> </a:t>
            </a:r>
            <a:r>
              <a:rPr sz="2800" spc="-20" dirty="0">
                <a:solidFill>
                  <a:srgbClr val="FF0000"/>
                </a:solidFill>
                <a:cs typeface="Calibri"/>
              </a:rPr>
              <a:t>7</a:t>
            </a:r>
            <a:r>
              <a:rPr sz="2800" spc="-15" dirty="0">
                <a:solidFill>
                  <a:srgbClr val="FF0000"/>
                </a:solidFill>
                <a:cs typeface="Calibri"/>
              </a:rPr>
              <a:t>0</a:t>
            </a:r>
            <a:r>
              <a:rPr sz="2800" spc="15" dirty="0">
                <a:solidFill>
                  <a:srgbClr val="FF0000"/>
                </a:solidFill>
                <a:cs typeface="Calibri"/>
              </a:rPr>
              <a:t> </a:t>
            </a:r>
            <a:r>
              <a:rPr sz="2800" spc="-20" dirty="0">
                <a:solidFill>
                  <a:srgbClr val="2D75B6"/>
                </a:solidFill>
                <a:cs typeface="Calibri"/>
              </a:rPr>
              <a:t>hosp</a:t>
            </a:r>
            <a:r>
              <a:rPr sz="2800" spc="-25" dirty="0">
                <a:solidFill>
                  <a:srgbClr val="2D75B6"/>
                </a:solidFill>
                <a:cs typeface="Calibri"/>
              </a:rPr>
              <a:t>i</a:t>
            </a:r>
            <a:r>
              <a:rPr sz="2800" spc="-50" dirty="0">
                <a:solidFill>
                  <a:srgbClr val="2D75B6"/>
                </a:solidFill>
                <a:cs typeface="Calibri"/>
              </a:rPr>
              <a:t>t</a:t>
            </a:r>
            <a:r>
              <a:rPr sz="2800" spc="-15" dirty="0">
                <a:solidFill>
                  <a:srgbClr val="2D75B6"/>
                </a:solidFill>
                <a:cs typeface="Calibri"/>
              </a:rPr>
              <a:t>als</a:t>
            </a:r>
            <a:endParaRPr sz="2800" dirty="0">
              <a:solidFill>
                <a:prstClr val="black"/>
              </a:solidFill>
              <a:cs typeface="Calibri"/>
            </a:endParaRPr>
          </a:p>
        </p:txBody>
      </p:sp>
      <p:sp>
        <p:nvSpPr>
          <p:cNvPr id="4" name="object 4"/>
          <p:cNvSpPr/>
          <p:nvPr/>
        </p:nvSpPr>
        <p:spPr>
          <a:xfrm>
            <a:off x="4375403" y="1754123"/>
            <a:ext cx="7528559" cy="4494276"/>
          </a:xfrm>
          <a:prstGeom prst="rect">
            <a:avLst/>
          </a:prstGeom>
          <a:blipFill>
            <a:blip r:embed="rId3" cstate="print"/>
            <a:stretch>
              <a:fillRect/>
            </a:stretch>
          </a:blipFill>
        </p:spPr>
        <p:txBody>
          <a:bodyPr wrap="square" lIns="0" tIns="0" rIns="0" bIns="0" rtlCol="0"/>
          <a:lstStyle/>
          <a:p>
            <a:pPr>
              <a:defRPr/>
            </a:pPr>
            <a:endParaRPr dirty="0">
              <a:solidFill>
                <a:prstClr val="black"/>
              </a:solidFill>
            </a:endParaRPr>
          </a:p>
        </p:txBody>
      </p:sp>
      <p:sp>
        <p:nvSpPr>
          <p:cNvPr id="5" name="object 5"/>
          <p:cNvSpPr/>
          <p:nvPr/>
        </p:nvSpPr>
        <p:spPr>
          <a:xfrm>
            <a:off x="4356353" y="1735073"/>
            <a:ext cx="7566659" cy="4532630"/>
          </a:xfrm>
          <a:custGeom>
            <a:avLst/>
            <a:gdLst/>
            <a:ahLst/>
            <a:cxnLst/>
            <a:rect l="l" t="t" r="r" b="b"/>
            <a:pathLst>
              <a:path w="7566659" h="4532630">
                <a:moveTo>
                  <a:pt x="0" y="4532376"/>
                </a:moveTo>
                <a:lnTo>
                  <a:pt x="7566659" y="4532376"/>
                </a:lnTo>
                <a:lnTo>
                  <a:pt x="7566659" y="0"/>
                </a:lnTo>
                <a:lnTo>
                  <a:pt x="0" y="0"/>
                </a:lnTo>
                <a:lnTo>
                  <a:pt x="0" y="4532376"/>
                </a:lnTo>
                <a:close/>
              </a:path>
            </a:pathLst>
          </a:custGeom>
          <a:ln w="38100">
            <a:solidFill>
              <a:srgbClr val="44536A"/>
            </a:solidFill>
          </a:ln>
        </p:spPr>
        <p:txBody>
          <a:bodyPr wrap="square" lIns="0" tIns="0" rIns="0" bIns="0" rtlCol="0"/>
          <a:lstStyle/>
          <a:p>
            <a:pPr>
              <a:defRPr/>
            </a:pPr>
            <a:endParaRPr dirty="0">
              <a:solidFill>
                <a:prstClr val="black"/>
              </a:solidFill>
            </a:endParaRPr>
          </a:p>
        </p:txBody>
      </p:sp>
    </p:spTree>
    <p:extLst>
      <p:ext uri="{BB962C8B-B14F-4D97-AF65-F5344CB8AC3E}">
        <p14:creationId xmlns:p14="http://schemas.microsoft.com/office/powerpoint/2010/main" val="3533820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Disclosures | conflict of interest statement</a:t>
            </a:r>
            <a:endParaRPr lang="en-US" dirty="0">
              <a:solidFill>
                <a:schemeClr val="accent5"/>
              </a:solidFill>
            </a:endParaRPr>
          </a:p>
        </p:txBody>
      </p:sp>
      <p:sp>
        <p:nvSpPr>
          <p:cNvPr id="3" name="Content Placeholder 2"/>
          <p:cNvSpPr>
            <a:spLocks noGrp="1"/>
          </p:cNvSpPr>
          <p:nvPr>
            <p:ph idx="1"/>
          </p:nvPr>
        </p:nvSpPr>
        <p:spPr/>
        <p:txBody>
          <a:bodyPr anchor="t"/>
          <a:lstStyle/>
          <a:p>
            <a:r>
              <a:rPr lang="en-US" dirty="0" smtClean="0"/>
              <a:t>HRSA</a:t>
            </a:r>
          </a:p>
          <a:p>
            <a:pPr lvl="1"/>
            <a:r>
              <a:rPr lang="en-US" i="1" spc="110" dirty="0">
                <a:solidFill>
                  <a:prstClr val="black"/>
                </a:solidFill>
                <a:latin typeface="Calibri"/>
                <a:cs typeface="Calibri"/>
              </a:rPr>
              <a:t>“</a:t>
            </a:r>
            <a:r>
              <a:rPr lang="en-US" i="1" spc="-20" dirty="0">
                <a:solidFill>
                  <a:prstClr val="black"/>
                </a:solidFill>
                <a:latin typeface="Calibri"/>
                <a:cs typeface="Calibri"/>
              </a:rPr>
              <a:t>T</a:t>
            </a:r>
            <a:r>
              <a:rPr lang="en-US" i="1" spc="-10" dirty="0">
                <a:solidFill>
                  <a:prstClr val="black"/>
                </a:solidFill>
                <a:latin typeface="Calibri"/>
                <a:cs typeface="Calibri"/>
              </a:rPr>
              <a:t>his</a:t>
            </a:r>
            <a:r>
              <a:rPr lang="en-US" i="1" spc="-15" dirty="0">
                <a:solidFill>
                  <a:prstClr val="black"/>
                </a:solidFill>
                <a:latin typeface="Calibri"/>
                <a:cs typeface="Calibri"/>
              </a:rPr>
              <a:t> </a:t>
            </a:r>
            <a:r>
              <a:rPr lang="en-US" i="1" spc="-20" dirty="0">
                <a:solidFill>
                  <a:prstClr val="black"/>
                </a:solidFill>
                <a:latin typeface="Calibri"/>
                <a:cs typeface="Calibri"/>
              </a:rPr>
              <a:t>pr</a:t>
            </a:r>
            <a:r>
              <a:rPr lang="en-US" i="1" spc="-10" dirty="0">
                <a:solidFill>
                  <a:prstClr val="black"/>
                </a:solidFill>
                <a:latin typeface="Calibri"/>
                <a:cs typeface="Calibri"/>
              </a:rPr>
              <a:t>o</a:t>
            </a:r>
            <a:r>
              <a:rPr lang="en-US" i="1" spc="-20" dirty="0">
                <a:solidFill>
                  <a:prstClr val="black"/>
                </a:solidFill>
                <a:latin typeface="Calibri"/>
                <a:cs typeface="Calibri"/>
              </a:rPr>
              <a:t>jec</a:t>
            </a:r>
            <a:r>
              <a:rPr lang="en-US" i="1" spc="-10" dirty="0">
                <a:solidFill>
                  <a:prstClr val="black"/>
                </a:solidFill>
                <a:latin typeface="Calibri"/>
                <a:cs typeface="Calibri"/>
              </a:rPr>
              <a:t>t</a:t>
            </a:r>
            <a:r>
              <a:rPr lang="en-US" i="1" spc="15" dirty="0">
                <a:solidFill>
                  <a:prstClr val="black"/>
                </a:solidFill>
                <a:latin typeface="Calibri"/>
                <a:cs typeface="Calibri"/>
              </a:rPr>
              <a:t> </a:t>
            </a:r>
            <a:r>
              <a:rPr lang="en-US" i="1" spc="-15" dirty="0">
                <a:solidFill>
                  <a:prstClr val="black"/>
                </a:solidFill>
                <a:latin typeface="Calibri"/>
                <a:cs typeface="Calibri"/>
              </a:rPr>
              <a:t>is/was</a:t>
            </a:r>
            <a:r>
              <a:rPr lang="en-US" i="1" spc="-10" dirty="0">
                <a:solidFill>
                  <a:prstClr val="black"/>
                </a:solidFill>
                <a:latin typeface="Calibri"/>
                <a:cs typeface="Calibri"/>
              </a:rPr>
              <a:t> </a:t>
            </a:r>
            <a:r>
              <a:rPr lang="en-US" i="1" spc="-20" dirty="0">
                <a:solidFill>
                  <a:prstClr val="black"/>
                </a:solidFill>
                <a:latin typeface="Calibri"/>
                <a:cs typeface="Calibri"/>
              </a:rPr>
              <a:t>su</a:t>
            </a:r>
            <a:r>
              <a:rPr lang="en-US" i="1" spc="-10" dirty="0">
                <a:solidFill>
                  <a:prstClr val="black"/>
                </a:solidFill>
                <a:latin typeface="Calibri"/>
                <a:cs typeface="Calibri"/>
              </a:rPr>
              <a:t>p</a:t>
            </a:r>
            <a:r>
              <a:rPr lang="en-US" i="1" spc="-20" dirty="0">
                <a:solidFill>
                  <a:prstClr val="black"/>
                </a:solidFill>
                <a:latin typeface="Calibri"/>
                <a:cs typeface="Calibri"/>
              </a:rPr>
              <a:t>p</a:t>
            </a:r>
            <a:r>
              <a:rPr lang="en-US" i="1" spc="-10" dirty="0">
                <a:solidFill>
                  <a:prstClr val="black"/>
                </a:solidFill>
                <a:latin typeface="Calibri"/>
                <a:cs typeface="Calibri"/>
              </a:rPr>
              <a:t>or</a:t>
            </a:r>
            <a:r>
              <a:rPr lang="en-US" i="1" spc="-35" dirty="0">
                <a:solidFill>
                  <a:prstClr val="black"/>
                </a:solidFill>
                <a:latin typeface="Calibri"/>
                <a:cs typeface="Calibri"/>
              </a:rPr>
              <a:t>t</a:t>
            </a:r>
            <a:r>
              <a:rPr lang="en-US" i="1" spc="-15" dirty="0">
                <a:solidFill>
                  <a:prstClr val="black"/>
                </a:solidFill>
                <a:latin typeface="Calibri"/>
                <a:cs typeface="Calibri"/>
              </a:rPr>
              <a:t>ed </a:t>
            </a:r>
            <a:r>
              <a:rPr lang="en-US" i="1" spc="-25" dirty="0">
                <a:solidFill>
                  <a:prstClr val="black"/>
                </a:solidFill>
                <a:latin typeface="Calibri"/>
                <a:cs typeface="Calibri"/>
              </a:rPr>
              <a:t>b</a:t>
            </a:r>
            <a:r>
              <a:rPr lang="en-US" i="1" spc="-15" dirty="0">
                <a:solidFill>
                  <a:prstClr val="black"/>
                </a:solidFill>
                <a:latin typeface="Calibri"/>
                <a:cs typeface="Calibri"/>
              </a:rPr>
              <a:t>y</a:t>
            </a:r>
            <a:r>
              <a:rPr lang="en-US" i="1" spc="-5" dirty="0">
                <a:solidFill>
                  <a:prstClr val="black"/>
                </a:solidFill>
                <a:latin typeface="Calibri"/>
                <a:cs typeface="Calibri"/>
              </a:rPr>
              <a:t> </a:t>
            </a:r>
            <a:r>
              <a:rPr lang="en-US" i="1" spc="-15" dirty="0">
                <a:solidFill>
                  <a:prstClr val="black"/>
                </a:solidFill>
                <a:latin typeface="Calibri"/>
                <a:cs typeface="Calibri"/>
              </a:rPr>
              <a:t>the</a:t>
            </a:r>
            <a:r>
              <a:rPr lang="en-US" i="1" spc="-5" dirty="0">
                <a:solidFill>
                  <a:prstClr val="black"/>
                </a:solidFill>
                <a:latin typeface="Calibri"/>
                <a:cs typeface="Calibri"/>
              </a:rPr>
              <a:t> </a:t>
            </a:r>
            <a:r>
              <a:rPr lang="en-US" i="1" spc="-20" dirty="0">
                <a:solidFill>
                  <a:prstClr val="black"/>
                </a:solidFill>
                <a:latin typeface="Calibri"/>
                <a:cs typeface="Calibri"/>
              </a:rPr>
              <a:t>Healt</a:t>
            </a:r>
            <a:r>
              <a:rPr lang="en-US" i="1" spc="-15" dirty="0">
                <a:solidFill>
                  <a:prstClr val="black"/>
                </a:solidFill>
                <a:latin typeface="Calibri"/>
                <a:cs typeface="Calibri"/>
              </a:rPr>
              <a:t>h</a:t>
            </a:r>
            <a:r>
              <a:rPr lang="en-US" i="1" spc="10" dirty="0">
                <a:solidFill>
                  <a:prstClr val="black"/>
                </a:solidFill>
                <a:latin typeface="Calibri"/>
                <a:cs typeface="Calibri"/>
              </a:rPr>
              <a:t> </a:t>
            </a:r>
            <a:r>
              <a:rPr lang="en-US" i="1" spc="-65" dirty="0">
                <a:solidFill>
                  <a:prstClr val="black"/>
                </a:solidFill>
                <a:latin typeface="Calibri"/>
                <a:cs typeface="Calibri"/>
              </a:rPr>
              <a:t>R</a:t>
            </a:r>
            <a:r>
              <a:rPr lang="en-US" i="1" spc="-15" dirty="0">
                <a:solidFill>
                  <a:prstClr val="black"/>
                </a:solidFill>
                <a:latin typeface="Calibri"/>
                <a:cs typeface="Calibri"/>
              </a:rPr>
              <a:t>esour</a:t>
            </a:r>
            <a:r>
              <a:rPr lang="en-US" i="1" spc="-30" dirty="0">
                <a:solidFill>
                  <a:prstClr val="black"/>
                </a:solidFill>
                <a:latin typeface="Calibri"/>
                <a:cs typeface="Calibri"/>
              </a:rPr>
              <a:t>c</a:t>
            </a:r>
            <a:r>
              <a:rPr lang="en-US" i="1" spc="-15" dirty="0">
                <a:solidFill>
                  <a:prstClr val="black"/>
                </a:solidFill>
                <a:latin typeface="Calibri"/>
                <a:cs typeface="Calibri"/>
              </a:rPr>
              <a:t>es</a:t>
            </a:r>
            <a:r>
              <a:rPr lang="en-US" i="1" spc="-5" dirty="0">
                <a:solidFill>
                  <a:prstClr val="black"/>
                </a:solidFill>
                <a:latin typeface="Calibri"/>
                <a:cs typeface="Calibri"/>
              </a:rPr>
              <a:t> </a:t>
            </a:r>
            <a:r>
              <a:rPr lang="en-US" i="1" spc="-20" dirty="0">
                <a:solidFill>
                  <a:prstClr val="black"/>
                </a:solidFill>
                <a:latin typeface="Calibri"/>
                <a:cs typeface="Calibri"/>
              </a:rPr>
              <a:t>a</a:t>
            </a:r>
            <a:r>
              <a:rPr lang="en-US" i="1" spc="-10" dirty="0">
                <a:solidFill>
                  <a:prstClr val="black"/>
                </a:solidFill>
                <a:latin typeface="Calibri"/>
                <a:cs typeface="Calibri"/>
              </a:rPr>
              <a:t>n</a:t>
            </a:r>
            <a:r>
              <a:rPr lang="en-US" i="1" spc="-15" dirty="0">
                <a:solidFill>
                  <a:prstClr val="black"/>
                </a:solidFill>
                <a:latin typeface="Calibri"/>
                <a:cs typeface="Calibri"/>
              </a:rPr>
              <a:t>d</a:t>
            </a:r>
            <a:r>
              <a:rPr lang="en-US" i="1" spc="-5" dirty="0">
                <a:solidFill>
                  <a:prstClr val="black"/>
                </a:solidFill>
                <a:latin typeface="Calibri"/>
                <a:cs typeface="Calibri"/>
              </a:rPr>
              <a:t> </a:t>
            </a:r>
            <a:r>
              <a:rPr lang="en-US" i="1" spc="-25" dirty="0">
                <a:solidFill>
                  <a:prstClr val="black"/>
                </a:solidFill>
                <a:latin typeface="Calibri"/>
                <a:cs typeface="Calibri"/>
              </a:rPr>
              <a:t>S</a:t>
            </a:r>
            <a:r>
              <a:rPr lang="en-US" i="1" spc="-15" dirty="0">
                <a:solidFill>
                  <a:prstClr val="black"/>
                </a:solidFill>
                <a:latin typeface="Calibri"/>
                <a:cs typeface="Calibri"/>
              </a:rPr>
              <a:t>e</a:t>
            </a:r>
            <a:r>
              <a:rPr lang="en-US" i="1" dirty="0">
                <a:solidFill>
                  <a:prstClr val="black"/>
                </a:solidFill>
                <a:latin typeface="Calibri"/>
                <a:cs typeface="Calibri"/>
              </a:rPr>
              <a:t>r</a:t>
            </a:r>
            <a:r>
              <a:rPr lang="en-US" i="1" spc="-10" dirty="0">
                <a:solidFill>
                  <a:prstClr val="black"/>
                </a:solidFill>
                <a:latin typeface="Calibri"/>
                <a:cs typeface="Calibri"/>
              </a:rPr>
              <a:t>vi</a:t>
            </a:r>
            <a:r>
              <a:rPr lang="en-US" i="1" spc="-35" dirty="0">
                <a:solidFill>
                  <a:prstClr val="black"/>
                </a:solidFill>
                <a:latin typeface="Calibri"/>
                <a:cs typeface="Calibri"/>
              </a:rPr>
              <a:t>c</a:t>
            </a:r>
            <a:r>
              <a:rPr lang="en-US" i="1" spc="-15" dirty="0">
                <a:solidFill>
                  <a:prstClr val="black"/>
                </a:solidFill>
                <a:latin typeface="Calibri"/>
                <a:cs typeface="Calibri"/>
              </a:rPr>
              <a:t>es Admin</a:t>
            </a:r>
            <a:r>
              <a:rPr lang="en-US" i="1" spc="-25" dirty="0">
                <a:solidFill>
                  <a:prstClr val="black"/>
                </a:solidFill>
                <a:latin typeface="Calibri"/>
                <a:cs typeface="Calibri"/>
              </a:rPr>
              <a:t>i</a:t>
            </a:r>
            <a:r>
              <a:rPr lang="en-US" i="1" spc="-50" dirty="0">
                <a:solidFill>
                  <a:prstClr val="black"/>
                </a:solidFill>
                <a:latin typeface="Calibri"/>
                <a:cs typeface="Calibri"/>
              </a:rPr>
              <a:t>s</a:t>
            </a:r>
            <a:r>
              <a:rPr lang="en-US" i="1" spc="-15" dirty="0">
                <a:solidFill>
                  <a:prstClr val="black"/>
                </a:solidFill>
                <a:latin typeface="Calibri"/>
                <a:cs typeface="Calibri"/>
              </a:rPr>
              <a:t>tration</a:t>
            </a:r>
            <a:r>
              <a:rPr lang="en-US" i="1" spc="15" dirty="0">
                <a:solidFill>
                  <a:prstClr val="black"/>
                </a:solidFill>
                <a:latin typeface="Calibri"/>
                <a:cs typeface="Calibri"/>
              </a:rPr>
              <a:t> </a:t>
            </a:r>
            <a:r>
              <a:rPr lang="en-US" i="1" spc="-20" dirty="0">
                <a:solidFill>
                  <a:prstClr val="black"/>
                </a:solidFill>
                <a:latin typeface="Calibri"/>
                <a:cs typeface="Calibri"/>
              </a:rPr>
              <a:t>(H</a:t>
            </a:r>
            <a:r>
              <a:rPr lang="en-US" i="1" spc="-50" dirty="0">
                <a:solidFill>
                  <a:prstClr val="black"/>
                </a:solidFill>
                <a:latin typeface="Calibri"/>
                <a:cs typeface="Calibri"/>
              </a:rPr>
              <a:t>R</a:t>
            </a:r>
            <a:r>
              <a:rPr lang="en-US" i="1" spc="-35" dirty="0">
                <a:solidFill>
                  <a:prstClr val="black"/>
                </a:solidFill>
                <a:latin typeface="Calibri"/>
                <a:cs typeface="Calibri"/>
              </a:rPr>
              <a:t>S</a:t>
            </a:r>
            <a:r>
              <a:rPr lang="en-US" i="1" spc="-15" dirty="0">
                <a:solidFill>
                  <a:prstClr val="black"/>
                </a:solidFill>
                <a:latin typeface="Calibri"/>
                <a:cs typeface="Calibri"/>
              </a:rPr>
              <a:t>A)</a:t>
            </a:r>
            <a:r>
              <a:rPr lang="en-US" i="1" spc="15" dirty="0">
                <a:solidFill>
                  <a:prstClr val="black"/>
                </a:solidFill>
                <a:latin typeface="Calibri"/>
                <a:cs typeface="Calibri"/>
              </a:rPr>
              <a:t> </a:t>
            </a:r>
            <a:r>
              <a:rPr lang="en-US" i="1" spc="-20" dirty="0">
                <a:solidFill>
                  <a:prstClr val="black"/>
                </a:solidFill>
                <a:latin typeface="Calibri"/>
                <a:cs typeface="Calibri"/>
              </a:rPr>
              <a:t>o</a:t>
            </a:r>
            <a:r>
              <a:rPr lang="en-US" i="1" spc="-10" dirty="0">
                <a:solidFill>
                  <a:prstClr val="black"/>
                </a:solidFill>
                <a:latin typeface="Calibri"/>
                <a:cs typeface="Calibri"/>
              </a:rPr>
              <a:t>f</a:t>
            </a:r>
            <a:r>
              <a:rPr lang="en-US" i="1" spc="-5" dirty="0">
                <a:solidFill>
                  <a:prstClr val="black"/>
                </a:solidFill>
                <a:latin typeface="Calibri"/>
                <a:cs typeface="Calibri"/>
              </a:rPr>
              <a:t> </a:t>
            </a:r>
            <a:r>
              <a:rPr lang="en-US" i="1" spc="-15" dirty="0">
                <a:solidFill>
                  <a:prstClr val="black"/>
                </a:solidFill>
                <a:latin typeface="Calibri"/>
                <a:cs typeface="Calibri"/>
              </a:rPr>
              <a:t>the</a:t>
            </a:r>
            <a:r>
              <a:rPr lang="en-US" i="1" spc="5" dirty="0">
                <a:solidFill>
                  <a:prstClr val="black"/>
                </a:solidFill>
                <a:latin typeface="Calibri"/>
                <a:cs typeface="Calibri"/>
              </a:rPr>
              <a:t> </a:t>
            </a:r>
            <a:r>
              <a:rPr lang="en-US" i="1" spc="-65" dirty="0">
                <a:solidFill>
                  <a:prstClr val="black"/>
                </a:solidFill>
                <a:latin typeface="Calibri"/>
                <a:cs typeface="Calibri"/>
              </a:rPr>
              <a:t>U</a:t>
            </a:r>
            <a:r>
              <a:rPr lang="en-US" i="1" spc="-15" dirty="0">
                <a:solidFill>
                  <a:prstClr val="black"/>
                </a:solidFill>
                <a:latin typeface="Calibri"/>
                <a:cs typeface="Calibri"/>
              </a:rPr>
              <a:t>.S</a:t>
            </a:r>
            <a:r>
              <a:rPr lang="en-US" i="1" spc="-10" dirty="0">
                <a:solidFill>
                  <a:prstClr val="black"/>
                </a:solidFill>
                <a:latin typeface="Calibri"/>
                <a:cs typeface="Calibri"/>
              </a:rPr>
              <a:t>.</a:t>
            </a:r>
            <a:r>
              <a:rPr lang="en-US" i="1" spc="15" dirty="0">
                <a:solidFill>
                  <a:prstClr val="black"/>
                </a:solidFill>
                <a:latin typeface="Calibri"/>
                <a:cs typeface="Calibri"/>
              </a:rPr>
              <a:t> </a:t>
            </a:r>
            <a:r>
              <a:rPr lang="en-US" i="1" spc="-20" dirty="0">
                <a:solidFill>
                  <a:prstClr val="black"/>
                </a:solidFill>
                <a:latin typeface="Calibri"/>
                <a:cs typeface="Calibri"/>
              </a:rPr>
              <a:t>Departme</a:t>
            </a:r>
            <a:r>
              <a:rPr lang="en-US" i="1" spc="-40" dirty="0">
                <a:solidFill>
                  <a:prstClr val="black"/>
                </a:solidFill>
                <a:latin typeface="Calibri"/>
                <a:cs typeface="Calibri"/>
              </a:rPr>
              <a:t>n</a:t>
            </a:r>
            <a:r>
              <a:rPr lang="en-US" i="1" spc="-10" dirty="0">
                <a:solidFill>
                  <a:prstClr val="black"/>
                </a:solidFill>
                <a:latin typeface="Calibri"/>
                <a:cs typeface="Calibri"/>
              </a:rPr>
              <a:t>t</a:t>
            </a:r>
            <a:r>
              <a:rPr lang="en-US" i="1" spc="20" dirty="0">
                <a:solidFill>
                  <a:prstClr val="black"/>
                </a:solidFill>
                <a:latin typeface="Calibri"/>
                <a:cs typeface="Calibri"/>
              </a:rPr>
              <a:t> </a:t>
            </a:r>
            <a:r>
              <a:rPr lang="en-US" i="1" spc="-20" dirty="0">
                <a:solidFill>
                  <a:prstClr val="black"/>
                </a:solidFill>
                <a:latin typeface="Calibri"/>
                <a:cs typeface="Calibri"/>
              </a:rPr>
              <a:t>o</a:t>
            </a:r>
            <a:r>
              <a:rPr lang="en-US" i="1" spc="-10" dirty="0">
                <a:solidFill>
                  <a:prstClr val="black"/>
                </a:solidFill>
                <a:latin typeface="Calibri"/>
                <a:cs typeface="Calibri"/>
              </a:rPr>
              <a:t>f</a:t>
            </a:r>
            <a:r>
              <a:rPr lang="en-US" i="1" dirty="0">
                <a:solidFill>
                  <a:prstClr val="black"/>
                </a:solidFill>
                <a:latin typeface="Calibri"/>
                <a:cs typeface="Calibri"/>
              </a:rPr>
              <a:t> </a:t>
            </a:r>
            <a:r>
              <a:rPr lang="en-US" i="1" spc="-20" dirty="0">
                <a:solidFill>
                  <a:prstClr val="black"/>
                </a:solidFill>
                <a:latin typeface="Calibri"/>
                <a:cs typeface="Calibri"/>
              </a:rPr>
              <a:t>Heal</a:t>
            </a:r>
            <a:r>
              <a:rPr lang="en-US" i="1" spc="-15" dirty="0">
                <a:solidFill>
                  <a:prstClr val="black"/>
                </a:solidFill>
                <a:latin typeface="Calibri"/>
                <a:cs typeface="Calibri"/>
              </a:rPr>
              <a:t>th</a:t>
            </a:r>
            <a:r>
              <a:rPr lang="en-US" i="1" spc="15" dirty="0">
                <a:solidFill>
                  <a:prstClr val="black"/>
                </a:solidFill>
                <a:latin typeface="Calibri"/>
                <a:cs typeface="Calibri"/>
              </a:rPr>
              <a:t> </a:t>
            </a:r>
            <a:r>
              <a:rPr lang="en-US" i="1" spc="-20" dirty="0">
                <a:solidFill>
                  <a:prstClr val="black"/>
                </a:solidFill>
                <a:latin typeface="Calibri"/>
                <a:cs typeface="Calibri"/>
              </a:rPr>
              <a:t>an</a:t>
            </a:r>
            <a:r>
              <a:rPr lang="en-US" i="1" spc="-15" dirty="0">
                <a:solidFill>
                  <a:prstClr val="black"/>
                </a:solidFill>
                <a:latin typeface="Calibri"/>
                <a:cs typeface="Calibri"/>
              </a:rPr>
              <a:t>d</a:t>
            </a:r>
            <a:r>
              <a:rPr lang="en-US" i="1" dirty="0">
                <a:solidFill>
                  <a:prstClr val="black"/>
                </a:solidFill>
                <a:latin typeface="Calibri"/>
                <a:cs typeface="Calibri"/>
              </a:rPr>
              <a:t> </a:t>
            </a:r>
            <a:r>
              <a:rPr lang="en-US" i="1" spc="-35" dirty="0">
                <a:solidFill>
                  <a:prstClr val="black"/>
                </a:solidFill>
                <a:latin typeface="Calibri"/>
                <a:cs typeface="Calibri"/>
              </a:rPr>
              <a:t>H</a:t>
            </a:r>
            <a:r>
              <a:rPr lang="en-US" i="1" spc="-25" dirty="0">
                <a:solidFill>
                  <a:prstClr val="black"/>
                </a:solidFill>
                <a:latin typeface="Calibri"/>
                <a:cs typeface="Calibri"/>
              </a:rPr>
              <a:t>uman</a:t>
            </a:r>
            <a:r>
              <a:rPr lang="en-US" i="1" spc="-20" dirty="0">
                <a:solidFill>
                  <a:prstClr val="black"/>
                </a:solidFill>
                <a:latin typeface="Calibri"/>
                <a:cs typeface="Calibri"/>
              </a:rPr>
              <a:t> Se</a:t>
            </a:r>
            <a:r>
              <a:rPr lang="en-US" i="1" dirty="0">
                <a:solidFill>
                  <a:prstClr val="black"/>
                </a:solidFill>
                <a:latin typeface="Calibri"/>
                <a:cs typeface="Calibri"/>
              </a:rPr>
              <a:t>r</a:t>
            </a:r>
            <a:r>
              <a:rPr lang="en-US" i="1" spc="-10" dirty="0">
                <a:solidFill>
                  <a:prstClr val="black"/>
                </a:solidFill>
                <a:latin typeface="Calibri"/>
                <a:cs typeface="Calibri"/>
              </a:rPr>
              <a:t>vi</a:t>
            </a:r>
            <a:r>
              <a:rPr lang="en-US" i="1" spc="-35" dirty="0">
                <a:solidFill>
                  <a:prstClr val="black"/>
                </a:solidFill>
                <a:latin typeface="Calibri"/>
                <a:cs typeface="Calibri"/>
              </a:rPr>
              <a:t>c</a:t>
            </a:r>
            <a:r>
              <a:rPr lang="en-US" i="1" spc="-15" dirty="0">
                <a:solidFill>
                  <a:prstClr val="black"/>
                </a:solidFill>
                <a:latin typeface="Calibri"/>
                <a:cs typeface="Calibri"/>
              </a:rPr>
              <a:t>es</a:t>
            </a:r>
            <a:r>
              <a:rPr lang="en-US" i="1" spc="10" dirty="0">
                <a:solidFill>
                  <a:prstClr val="black"/>
                </a:solidFill>
                <a:latin typeface="Calibri"/>
                <a:cs typeface="Calibri"/>
              </a:rPr>
              <a:t> </a:t>
            </a:r>
            <a:r>
              <a:rPr lang="en-US" i="1" spc="-20" dirty="0">
                <a:solidFill>
                  <a:prstClr val="black"/>
                </a:solidFill>
                <a:latin typeface="Calibri"/>
                <a:cs typeface="Calibri"/>
              </a:rPr>
              <a:t>(HHS</a:t>
            </a:r>
            <a:r>
              <a:rPr lang="en-US" i="1" spc="-10" dirty="0">
                <a:solidFill>
                  <a:prstClr val="black"/>
                </a:solidFill>
                <a:latin typeface="Calibri"/>
                <a:cs typeface="Calibri"/>
              </a:rPr>
              <a:t>)</a:t>
            </a:r>
            <a:r>
              <a:rPr lang="en-US" i="1" spc="30" dirty="0">
                <a:solidFill>
                  <a:prstClr val="black"/>
                </a:solidFill>
                <a:latin typeface="Calibri"/>
                <a:cs typeface="Calibri"/>
              </a:rPr>
              <a:t> </a:t>
            </a:r>
            <a:r>
              <a:rPr lang="en-US" i="1" spc="-20" dirty="0">
                <a:solidFill>
                  <a:prstClr val="black"/>
                </a:solidFill>
                <a:latin typeface="Calibri"/>
                <a:cs typeface="Calibri"/>
              </a:rPr>
              <a:t>un</a:t>
            </a:r>
            <a:r>
              <a:rPr lang="en-US" i="1" spc="-10" dirty="0">
                <a:solidFill>
                  <a:prstClr val="black"/>
                </a:solidFill>
                <a:latin typeface="Calibri"/>
                <a:cs typeface="Calibri"/>
              </a:rPr>
              <a:t>d</a:t>
            </a:r>
            <a:r>
              <a:rPr lang="en-US" i="1" spc="-15" dirty="0">
                <a:solidFill>
                  <a:prstClr val="black"/>
                </a:solidFill>
                <a:latin typeface="Calibri"/>
                <a:cs typeface="Calibri"/>
              </a:rPr>
              <a:t>er</a:t>
            </a:r>
            <a:r>
              <a:rPr lang="en-US" i="1" spc="-5" dirty="0">
                <a:solidFill>
                  <a:prstClr val="black"/>
                </a:solidFill>
                <a:latin typeface="Calibri"/>
                <a:cs typeface="Calibri"/>
              </a:rPr>
              <a:t> </a:t>
            </a:r>
            <a:r>
              <a:rPr lang="en-US" i="1" spc="-20" dirty="0">
                <a:solidFill>
                  <a:prstClr val="black"/>
                </a:solidFill>
                <a:latin typeface="Calibri"/>
                <a:cs typeface="Calibri"/>
              </a:rPr>
              <a:t>gra</a:t>
            </a:r>
            <a:r>
              <a:rPr lang="en-US" i="1" spc="-30" dirty="0">
                <a:solidFill>
                  <a:prstClr val="black"/>
                </a:solidFill>
                <a:latin typeface="Calibri"/>
                <a:cs typeface="Calibri"/>
              </a:rPr>
              <a:t>n</a:t>
            </a:r>
            <a:r>
              <a:rPr lang="en-US" i="1" spc="-10" dirty="0">
                <a:solidFill>
                  <a:prstClr val="black"/>
                </a:solidFill>
                <a:latin typeface="Calibri"/>
                <a:cs typeface="Calibri"/>
              </a:rPr>
              <a:t>t</a:t>
            </a:r>
            <a:r>
              <a:rPr lang="en-US" i="1" dirty="0">
                <a:solidFill>
                  <a:prstClr val="black"/>
                </a:solidFill>
                <a:latin typeface="Calibri"/>
                <a:cs typeface="Calibri"/>
              </a:rPr>
              <a:t> </a:t>
            </a:r>
            <a:r>
              <a:rPr lang="en-US" i="1" spc="-25" dirty="0">
                <a:solidFill>
                  <a:prstClr val="black"/>
                </a:solidFill>
                <a:latin typeface="Calibri"/>
                <a:cs typeface="Calibri"/>
              </a:rPr>
              <a:t>numbe</a:t>
            </a:r>
            <a:r>
              <a:rPr lang="en-US" i="1" spc="-10" dirty="0">
                <a:solidFill>
                  <a:prstClr val="black"/>
                </a:solidFill>
                <a:latin typeface="Calibri"/>
                <a:cs typeface="Calibri"/>
              </a:rPr>
              <a:t>r</a:t>
            </a:r>
            <a:r>
              <a:rPr lang="en-US" i="1" spc="20" dirty="0">
                <a:solidFill>
                  <a:prstClr val="black"/>
                </a:solidFill>
                <a:latin typeface="Calibri"/>
                <a:cs typeface="Calibri"/>
              </a:rPr>
              <a:t> </a:t>
            </a:r>
            <a:r>
              <a:rPr lang="en-US" spc="-25" dirty="0">
                <a:solidFill>
                  <a:srgbClr val="FF0000"/>
                </a:solidFill>
                <a:latin typeface="Calibri"/>
                <a:cs typeface="Calibri"/>
              </a:rPr>
              <a:t>H33MC08</a:t>
            </a:r>
            <a:r>
              <a:rPr lang="en-US" spc="-5" dirty="0">
                <a:solidFill>
                  <a:srgbClr val="FF0000"/>
                </a:solidFill>
                <a:latin typeface="Calibri"/>
                <a:cs typeface="Calibri"/>
              </a:rPr>
              <a:t>0</a:t>
            </a:r>
            <a:r>
              <a:rPr lang="en-US" spc="-10" dirty="0">
                <a:solidFill>
                  <a:srgbClr val="FF0000"/>
                </a:solidFill>
                <a:latin typeface="Calibri"/>
                <a:cs typeface="Calibri"/>
              </a:rPr>
              <a:t>4</a:t>
            </a:r>
            <a:r>
              <a:rPr lang="en-US" spc="-15" dirty="0">
                <a:solidFill>
                  <a:srgbClr val="FF0000"/>
                </a:solidFill>
                <a:latin typeface="Calibri"/>
                <a:cs typeface="Calibri"/>
              </a:rPr>
              <a:t>2</a:t>
            </a:r>
            <a:r>
              <a:rPr lang="en-US" spc="65" dirty="0">
                <a:solidFill>
                  <a:srgbClr val="FF0000"/>
                </a:solidFill>
                <a:latin typeface="Calibri"/>
                <a:cs typeface="Calibri"/>
              </a:rPr>
              <a:t> </a:t>
            </a:r>
            <a:r>
              <a:rPr lang="en-US" i="1" spc="-25" dirty="0">
                <a:solidFill>
                  <a:srgbClr val="FF0000"/>
                </a:solidFill>
                <a:latin typeface="Calibri"/>
                <a:cs typeface="Calibri"/>
              </a:rPr>
              <a:t>EMS</a:t>
            </a:r>
            <a:r>
              <a:rPr lang="en-US" i="1" spc="-15" dirty="0">
                <a:solidFill>
                  <a:srgbClr val="FF0000"/>
                </a:solidFill>
                <a:latin typeface="Calibri"/>
                <a:cs typeface="Calibri"/>
              </a:rPr>
              <a:t>C</a:t>
            </a:r>
            <a:r>
              <a:rPr lang="en-US" i="1" spc="15" dirty="0">
                <a:solidFill>
                  <a:srgbClr val="FF0000"/>
                </a:solidFill>
                <a:latin typeface="Calibri"/>
                <a:cs typeface="Calibri"/>
              </a:rPr>
              <a:t> </a:t>
            </a:r>
            <a:r>
              <a:rPr lang="en-US" i="1" spc="-70" dirty="0">
                <a:solidFill>
                  <a:srgbClr val="FF0000"/>
                </a:solidFill>
                <a:latin typeface="Calibri"/>
                <a:cs typeface="Calibri"/>
              </a:rPr>
              <a:t>P</a:t>
            </a:r>
            <a:r>
              <a:rPr lang="en-US" i="1" spc="-20" dirty="0">
                <a:solidFill>
                  <a:srgbClr val="FF0000"/>
                </a:solidFill>
                <a:latin typeface="Calibri"/>
                <a:cs typeface="Calibri"/>
              </a:rPr>
              <a:t>artners</a:t>
            </a:r>
            <a:r>
              <a:rPr lang="en-US" i="1" spc="-10" dirty="0">
                <a:solidFill>
                  <a:srgbClr val="FF0000"/>
                </a:solidFill>
                <a:latin typeface="Calibri"/>
                <a:cs typeface="Calibri"/>
              </a:rPr>
              <a:t>h</a:t>
            </a:r>
            <a:r>
              <a:rPr lang="en-US" i="1" spc="-15" dirty="0">
                <a:solidFill>
                  <a:srgbClr val="FF0000"/>
                </a:solidFill>
                <a:latin typeface="Calibri"/>
                <a:cs typeface="Calibri"/>
              </a:rPr>
              <a:t>ip Gra</a:t>
            </a:r>
            <a:r>
              <a:rPr lang="en-US" i="1" spc="-40" dirty="0">
                <a:solidFill>
                  <a:srgbClr val="FF0000"/>
                </a:solidFill>
                <a:latin typeface="Calibri"/>
                <a:cs typeface="Calibri"/>
              </a:rPr>
              <a:t>n</a:t>
            </a:r>
            <a:r>
              <a:rPr lang="en-US" i="1" spc="-15" dirty="0">
                <a:solidFill>
                  <a:srgbClr val="FF0000"/>
                </a:solidFill>
                <a:latin typeface="Calibri"/>
                <a:cs typeface="Calibri"/>
              </a:rPr>
              <a:t>ts</a:t>
            </a:r>
            <a:r>
              <a:rPr lang="en-US" i="1" spc="-5" dirty="0">
                <a:solidFill>
                  <a:srgbClr val="FF0000"/>
                </a:solidFill>
                <a:latin typeface="Calibri"/>
                <a:cs typeface="Calibri"/>
              </a:rPr>
              <a:t> </a:t>
            </a:r>
            <a:r>
              <a:rPr lang="en-US" i="1" spc="-50" dirty="0">
                <a:solidFill>
                  <a:srgbClr val="FF0000"/>
                </a:solidFill>
                <a:latin typeface="Calibri"/>
                <a:cs typeface="Calibri"/>
              </a:rPr>
              <a:t>f</a:t>
            </a:r>
            <a:r>
              <a:rPr lang="en-US" i="1" spc="-20" dirty="0">
                <a:solidFill>
                  <a:srgbClr val="FF0000"/>
                </a:solidFill>
                <a:latin typeface="Calibri"/>
                <a:cs typeface="Calibri"/>
              </a:rPr>
              <a:t>o</a:t>
            </a:r>
            <a:r>
              <a:rPr lang="en-US" i="1" spc="-10" dirty="0">
                <a:solidFill>
                  <a:srgbClr val="FF0000"/>
                </a:solidFill>
                <a:latin typeface="Calibri"/>
                <a:cs typeface="Calibri"/>
              </a:rPr>
              <a:t>r</a:t>
            </a:r>
            <a:r>
              <a:rPr lang="en-US" i="1" dirty="0">
                <a:solidFill>
                  <a:srgbClr val="FF0000"/>
                </a:solidFill>
                <a:latin typeface="Calibri"/>
                <a:cs typeface="Calibri"/>
              </a:rPr>
              <a:t> </a:t>
            </a:r>
            <a:r>
              <a:rPr lang="en-US" i="1" spc="-15" dirty="0">
                <a:solidFill>
                  <a:srgbClr val="FF0000"/>
                </a:solidFill>
                <a:latin typeface="Calibri"/>
                <a:cs typeface="Calibri"/>
              </a:rPr>
              <a:t>$130,</a:t>
            </a:r>
            <a:r>
              <a:rPr lang="en-US" i="1" spc="-25" dirty="0">
                <a:solidFill>
                  <a:srgbClr val="FF0000"/>
                </a:solidFill>
                <a:latin typeface="Calibri"/>
                <a:cs typeface="Calibri"/>
              </a:rPr>
              <a:t>0</a:t>
            </a:r>
            <a:r>
              <a:rPr lang="en-US" i="1" spc="-10" dirty="0">
                <a:solidFill>
                  <a:srgbClr val="FF0000"/>
                </a:solidFill>
                <a:latin typeface="Calibri"/>
                <a:cs typeface="Calibri"/>
              </a:rPr>
              <a:t>0</a:t>
            </a:r>
            <a:r>
              <a:rPr lang="en-US" i="1" spc="-15" dirty="0">
                <a:solidFill>
                  <a:srgbClr val="FF0000"/>
                </a:solidFill>
                <a:latin typeface="Calibri"/>
                <a:cs typeface="Calibri"/>
              </a:rPr>
              <a:t>0</a:t>
            </a:r>
            <a:r>
              <a:rPr lang="en-US" i="1" spc="-10" dirty="0">
                <a:solidFill>
                  <a:srgbClr val="FF0000"/>
                </a:solidFill>
                <a:latin typeface="Calibri"/>
                <a:cs typeface="Calibri"/>
              </a:rPr>
              <a:t>.0</a:t>
            </a:r>
            <a:r>
              <a:rPr lang="en-US" i="1" spc="-15" dirty="0">
                <a:solidFill>
                  <a:srgbClr val="FF0000"/>
                </a:solidFill>
                <a:latin typeface="Calibri"/>
                <a:cs typeface="Calibri"/>
              </a:rPr>
              <a:t>0</a:t>
            </a:r>
            <a:r>
              <a:rPr lang="en-US" i="1" spc="55" dirty="0">
                <a:solidFill>
                  <a:srgbClr val="FF0000"/>
                </a:solidFill>
                <a:latin typeface="Calibri"/>
                <a:cs typeface="Calibri"/>
              </a:rPr>
              <a:t> </a:t>
            </a:r>
            <a:r>
              <a:rPr lang="en-US" i="1" spc="-5" dirty="0">
                <a:solidFill>
                  <a:srgbClr val="FF0000"/>
                </a:solidFill>
                <a:latin typeface="Calibri"/>
                <a:cs typeface="Calibri"/>
              </a:rPr>
              <a:t>annual</a:t>
            </a:r>
            <a:r>
              <a:rPr lang="en-US" i="1" dirty="0">
                <a:solidFill>
                  <a:srgbClr val="FF0000"/>
                </a:solidFill>
                <a:latin typeface="Calibri"/>
                <a:cs typeface="Calibri"/>
              </a:rPr>
              <a:t>l</a:t>
            </a:r>
            <a:r>
              <a:rPr lang="en-US" i="1" spc="-145" dirty="0">
                <a:solidFill>
                  <a:srgbClr val="FF0000"/>
                </a:solidFill>
                <a:latin typeface="Calibri"/>
                <a:cs typeface="Calibri"/>
              </a:rPr>
              <a:t>y</a:t>
            </a:r>
            <a:r>
              <a:rPr lang="en-US" i="1" dirty="0">
                <a:solidFill>
                  <a:prstClr val="black"/>
                </a:solidFill>
                <a:latin typeface="Calibri"/>
                <a:cs typeface="Calibri"/>
              </a:rPr>
              <a:t>.</a:t>
            </a:r>
            <a:r>
              <a:rPr lang="en-US" i="1" spc="20" dirty="0">
                <a:solidFill>
                  <a:prstClr val="black"/>
                </a:solidFill>
                <a:latin typeface="Calibri"/>
                <a:cs typeface="Calibri"/>
              </a:rPr>
              <a:t> </a:t>
            </a:r>
            <a:r>
              <a:rPr lang="en-US" i="1" spc="-20" dirty="0">
                <a:solidFill>
                  <a:prstClr val="black"/>
                </a:solidFill>
                <a:latin typeface="Calibri"/>
                <a:cs typeface="Calibri"/>
              </a:rPr>
              <a:t>T</a:t>
            </a:r>
            <a:r>
              <a:rPr lang="en-US" i="1" spc="-10" dirty="0">
                <a:solidFill>
                  <a:prstClr val="black"/>
                </a:solidFill>
                <a:latin typeface="Calibri"/>
                <a:cs typeface="Calibri"/>
              </a:rPr>
              <a:t>h</a:t>
            </a:r>
            <a:r>
              <a:rPr lang="en-US" i="1" dirty="0">
                <a:solidFill>
                  <a:prstClr val="black"/>
                </a:solidFill>
                <a:latin typeface="Calibri"/>
                <a:cs typeface="Calibri"/>
              </a:rPr>
              <a:t>is</a:t>
            </a:r>
            <a:r>
              <a:rPr lang="en-US" i="1" spc="-20" dirty="0">
                <a:solidFill>
                  <a:prstClr val="black"/>
                </a:solidFill>
                <a:latin typeface="Calibri"/>
                <a:cs typeface="Calibri"/>
              </a:rPr>
              <a:t> </a:t>
            </a:r>
            <a:r>
              <a:rPr lang="en-US" i="1" dirty="0">
                <a:solidFill>
                  <a:prstClr val="black"/>
                </a:solidFill>
                <a:latin typeface="Calibri"/>
                <a:cs typeface="Calibri"/>
              </a:rPr>
              <a:t>in</a:t>
            </a:r>
            <a:r>
              <a:rPr lang="en-US" i="1" spc="-45" dirty="0">
                <a:solidFill>
                  <a:prstClr val="black"/>
                </a:solidFill>
                <a:latin typeface="Calibri"/>
                <a:cs typeface="Calibri"/>
              </a:rPr>
              <a:t>f</a:t>
            </a:r>
            <a:r>
              <a:rPr lang="en-US" i="1" spc="-20" dirty="0">
                <a:solidFill>
                  <a:prstClr val="black"/>
                </a:solidFill>
                <a:latin typeface="Calibri"/>
                <a:cs typeface="Calibri"/>
              </a:rPr>
              <a:t>ormatio</a:t>
            </a:r>
            <a:r>
              <a:rPr lang="en-US" i="1" spc="-15" dirty="0">
                <a:solidFill>
                  <a:prstClr val="black"/>
                </a:solidFill>
                <a:latin typeface="Calibri"/>
                <a:cs typeface="Calibri"/>
              </a:rPr>
              <a:t>n</a:t>
            </a:r>
            <a:r>
              <a:rPr lang="en-US" i="1" spc="5" dirty="0">
                <a:solidFill>
                  <a:prstClr val="black"/>
                </a:solidFill>
                <a:latin typeface="Calibri"/>
                <a:cs typeface="Calibri"/>
              </a:rPr>
              <a:t> </a:t>
            </a:r>
            <a:r>
              <a:rPr lang="en-US" i="1" spc="-10" dirty="0">
                <a:solidFill>
                  <a:prstClr val="black"/>
                </a:solidFill>
                <a:latin typeface="Calibri"/>
                <a:cs typeface="Calibri"/>
              </a:rPr>
              <a:t>or</a:t>
            </a:r>
            <a:r>
              <a:rPr lang="en-US" i="1" dirty="0">
                <a:solidFill>
                  <a:prstClr val="black"/>
                </a:solidFill>
                <a:latin typeface="Calibri"/>
                <a:cs typeface="Calibri"/>
              </a:rPr>
              <a:t> </a:t>
            </a:r>
            <a:r>
              <a:rPr lang="en-US" i="1" spc="-35" dirty="0">
                <a:solidFill>
                  <a:prstClr val="black"/>
                </a:solidFill>
                <a:latin typeface="Calibri"/>
                <a:cs typeface="Calibri"/>
              </a:rPr>
              <a:t>c</a:t>
            </a:r>
            <a:r>
              <a:rPr lang="en-US" i="1" spc="-20" dirty="0">
                <a:solidFill>
                  <a:prstClr val="black"/>
                </a:solidFill>
                <a:latin typeface="Calibri"/>
                <a:cs typeface="Calibri"/>
              </a:rPr>
              <a:t>o</a:t>
            </a:r>
            <a:r>
              <a:rPr lang="en-US" i="1" spc="-30" dirty="0">
                <a:solidFill>
                  <a:prstClr val="black"/>
                </a:solidFill>
                <a:latin typeface="Calibri"/>
                <a:cs typeface="Calibri"/>
              </a:rPr>
              <a:t>n</a:t>
            </a:r>
            <a:r>
              <a:rPr lang="en-US" i="1" spc="-35" dirty="0">
                <a:solidFill>
                  <a:prstClr val="black"/>
                </a:solidFill>
                <a:latin typeface="Calibri"/>
                <a:cs typeface="Calibri"/>
              </a:rPr>
              <a:t>t</a:t>
            </a:r>
            <a:r>
              <a:rPr lang="en-US" i="1" spc="-15" dirty="0">
                <a:solidFill>
                  <a:prstClr val="black"/>
                </a:solidFill>
                <a:latin typeface="Calibri"/>
                <a:cs typeface="Calibri"/>
              </a:rPr>
              <a:t>e</a:t>
            </a:r>
            <a:r>
              <a:rPr lang="en-US" i="1" spc="-40" dirty="0">
                <a:solidFill>
                  <a:prstClr val="black"/>
                </a:solidFill>
                <a:latin typeface="Calibri"/>
                <a:cs typeface="Calibri"/>
              </a:rPr>
              <a:t>n</a:t>
            </a:r>
            <a:r>
              <a:rPr lang="en-US" i="1" spc="-10" dirty="0">
                <a:solidFill>
                  <a:prstClr val="black"/>
                </a:solidFill>
                <a:latin typeface="Calibri"/>
                <a:cs typeface="Calibri"/>
              </a:rPr>
              <a:t>t</a:t>
            </a:r>
            <a:r>
              <a:rPr lang="en-US" i="1" spc="-15" dirty="0">
                <a:solidFill>
                  <a:prstClr val="black"/>
                </a:solidFill>
                <a:latin typeface="Calibri"/>
                <a:cs typeface="Calibri"/>
              </a:rPr>
              <a:t> </a:t>
            </a:r>
            <a:r>
              <a:rPr lang="en-US" i="1" spc="-20" dirty="0">
                <a:solidFill>
                  <a:prstClr val="black"/>
                </a:solidFill>
                <a:latin typeface="Calibri"/>
                <a:cs typeface="Calibri"/>
              </a:rPr>
              <a:t>and</a:t>
            </a:r>
            <a:r>
              <a:rPr lang="en-US" i="1" spc="-15" dirty="0">
                <a:solidFill>
                  <a:prstClr val="black"/>
                </a:solidFill>
                <a:latin typeface="Calibri"/>
                <a:cs typeface="Calibri"/>
              </a:rPr>
              <a:t> </a:t>
            </a:r>
            <a:r>
              <a:rPr lang="en-US" i="1" spc="-40" dirty="0">
                <a:solidFill>
                  <a:prstClr val="black"/>
                </a:solidFill>
                <a:latin typeface="Calibri"/>
                <a:cs typeface="Calibri"/>
              </a:rPr>
              <a:t>c</a:t>
            </a:r>
            <a:r>
              <a:rPr lang="en-US" i="1" spc="-20" dirty="0">
                <a:solidFill>
                  <a:prstClr val="black"/>
                </a:solidFill>
                <a:latin typeface="Calibri"/>
                <a:cs typeface="Calibri"/>
              </a:rPr>
              <a:t>o</a:t>
            </a:r>
            <a:r>
              <a:rPr lang="en-US" i="1" spc="-10" dirty="0">
                <a:solidFill>
                  <a:prstClr val="black"/>
                </a:solidFill>
                <a:latin typeface="Calibri"/>
                <a:cs typeface="Calibri"/>
              </a:rPr>
              <a:t>n</a:t>
            </a:r>
            <a:r>
              <a:rPr lang="en-US" i="1" spc="-15" dirty="0">
                <a:solidFill>
                  <a:prstClr val="black"/>
                </a:solidFill>
                <a:latin typeface="Calibri"/>
                <a:cs typeface="Calibri"/>
              </a:rPr>
              <a:t>clusions </a:t>
            </a:r>
            <a:r>
              <a:rPr lang="en-US" i="1" spc="-20" dirty="0">
                <a:solidFill>
                  <a:prstClr val="black"/>
                </a:solidFill>
                <a:latin typeface="Calibri"/>
                <a:cs typeface="Calibri"/>
              </a:rPr>
              <a:t>ar</a:t>
            </a:r>
            <a:r>
              <a:rPr lang="en-US" i="1" spc="-15" dirty="0">
                <a:solidFill>
                  <a:prstClr val="black"/>
                </a:solidFill>
                <a:latin typeface="Calibri"/>
                <a:cs typeface="Calibri"/>
              </a:rPr>
              <a:t>e</a:t>
            </a:r>
            <a:r>
              <a:rPr lang="en-US" i="1" spc="20" dirty="0">
                <a:solidFill>
                  <a:prstClr val="black"/>
                </a:solidFill>
                <a:latin typeface="Calibri"/>
                <a:cs typeface="Calibri"/>
              </a:rPr>
              <a:t> </a:t>
            </a:r>
            <a:r>
              <a:rPr lang="en-US" i="1" spc="-15" dirty="0">
                <a:solidFill>
                  <a:prstClr val="black"/>
                </a:solidFill>
                <a:latin typeface="Calibri"/>
                <a:cs typeface="Calibri"/>
              </a:rPr>
              <a:t>tho</a:t>
            </a:r>
            <a:r>
              <a:rPr lang="en-US" i="1" spc="-10" dirty="0">
                <a:solidFill>
                  <a:prstClr val="black"/>
                </a:solidFill>
                <a:latin typeface="Calibri"/>
                <a:cs typeface="Calibri"/>
              </a:rPr>
              <a:t>s</a:t>
            </a:r>
            <a:r>
              <a:rPr lang="en-US" i="1" spc="-15" dirty="0">
                <a:solidFill>
                  <a:prstClr val="black"/>
                </a:solidFill>
                <a:latin typeface="Calibri"/>
                <a:cs typeface="Calibri"/>
              </a:rPr>
              <a:t>e</a:t>
            </a:r>
            <a:r>
              <a:rPr lang="en-US" i="1" dirty="0">
                <a:solidFill>
                  <a:prstClr val="black"/>
                </a:solidFill>
                <a:latin typeface="Calibri"/>
                <a:cs typeface="Calibri"/>
              </a:rPr>
              <a:t> </a:t>
            </a:r>
            <a:r>
              <a:rPr lang="en-US" i="1" spc="-20" dirty="0">
                <a:solidFill>
                  <a:prstClr val="black"/>
                </a:solidFill>
                <a:latin typeface="Calibri"/>
                <a:cs typeface="Calibri"/>
              </a:rPr>
              <a:t>o</a:t>
            </a:r>
            <a:r>
              <a:rPr lang="en-US" i="1" spc="-10" dirty="0">
                <a:solidFill>
                  <a:prstClr val="black"/>
                </a:solidFill>
                <a:latin typeface="Calibri"/>
                <a:cs typeface="Calibri"/>
              </a:rPr>
              <a:t>f</a:t>
            </a:r>
            <a:r>
              <a:rPr lang="en-US" i="1" dirty="0">
                <a:solidFill>
                  <a:prstClr val="black"/>
                </a:solidFill>
                <a:latin typeface="Calibri"/>
                <a:cs typeface="Calibri"/>
              </a:rPr>
              <a:t> </a:t>
            </a:r>
            <a:r>
              <a:rPr lang="en-US" i="1" spc="-15" dirty="0">
                <a:solidFill>
                  <a:prstClr val="black"/>
                </a:solidFill>
                <a:latin typeface="Calibri"/>
                <a:cs typeface="Calibri"/>
              </a:rPr>
              <a:t>the</a:t>
            </a:r>
            <a:r>
              <a:rPr lang="en-US" i="1" spc="-5" dirty="0">
                <a:solidFill>
                  <a:prstClr val="black"/>
                </a:solidFill>
                <a:latin typeface="Calibri"/>
                <a:cs typeface="Calibri"/>
              </a:rPr>
              <a:t> </a:t>
            </a:r>
            <a:r>
              <a:rPr lang="en-US" i="1" spc="-20" dirty="0">
                <a:solidFill>
                  <a:prstClr val="black"/>
                </a:solidFill>
                <a:latin typeface="Calibri"/>
                <a:cs typeface="Calibri"/>
              </a:rPr>
              <a:t>aut</a:t>
            </a:r>
            <a:r>
              <a:rPr lang="en-US" i="1" spc="-10" dirty="0">
                <a:solidFill>
                  <a:prstClr val="black"/>
                </a:solidFill>
                <a:latin typeface="Calibri"/>
                <a:cs typeface="Calibri"/>
              </a:rPr>
              <a:t>h</a:t>
            </a:r>
            <a:r>
              <a:rPr lang="en-US" i="1" spc="-20" dirty="0">
                <a:solidFill>
                  <a:prstClr val="black"/>
                </a:solidFill>
                <a:latin typeface="Calibri"/>
                <a:cs typeface="Calibri"/>
              </a:rPr>
              <a:t>o</a:t>
            </a:r>
            <a:r>
              <a:rPr lang="en-US" i="1" spc="-10" dirty="0">
                <a:solidFill>
                  <a:prstClr val="black"/>
                </a:solidFill>
                <a:latin typeface="Calibri"/>
                <a:cs typeface="Calibri"/>
              </a:rPr>
              <a:t>r</a:t>
            </a:r>
            <a:r>
              <a:rPr lang="en-US" i="1" spc="5" dirty="0">
                <a:solidFill>
                  <a:prstClr val="black"/>
                </a:solidFill>
                <a:latin typeface="Calibri"/>
                <a:cs typeface="Calibri"/>
              </a:rPr>
              <a:t> </a:t>
            </a:r>
            <a:r>
              <a:rPr lang="en-US" i="1" spc="-20" dirty="0">
                <a:solidFill>
                  <a:prstClr val="black"/>
                </a:solidFill>
                <a:latin typeface="Calibri"/>
                <a:cs typeface="Calibri"/>
              </a:rPr>
              <a:t>an</a:t>
            </a:r>
            <a:r>
              <a:rPr lang="en-US" i="1" spc="-15" dirty="0">
                <a:solidFill>
                  <a:prstClr val="black"/>
                </a:solidFill>
                <a:latin typeface="Calibri"/>
                <a:cs typeface="Calibri"/>
              </a:rPr>
              <a:t>d</a:t>
            </a:r>
            <a:r>
              <a:rPr lang="en-US" i="1" dirty="0">
                <a:solidFill>
                  <a:prstClr val="black"/>
                </a:solidFill>
                <a:latin typeface="Calibri"/>
                <a:cs typeface="Calibri"/>
              </a:rPr>
              <a:t> </a:t>
            </a:r>
            <a:r>
              <a:rPr lang="en-US" i="1" spc="-20" dirty="0">
                <a:solidFill>
                  <a:prstClr val="black"/>
                </a:solidFill>
                <a:latin typeface="Calibri"/>
                <a:cs typeface="Calibri"/>
              </a:rPr>
              <a:t>shoul</a:t>
            </a:r>
            <a:r>
              <a:rPr lang="en-US" i="1" spc="-15" dirty="0">
                <a:solidFill>
                  <a:prstClr val="black"/>
                </a:solidFill>
                <a:latin typeface="Calibri"/>
                <a:cs typeface="Calibri"/>
              </a:rPr>
              <a:t>d</a:t>
            </a:r>
            <a:r>
              <a:rPr lang="en-US" i="1" dirty="0">
                <a:solidFill>
                  <a:prstClr val="black"/>
                </a:solidFill>
                <a:latin typeface="Calibri"/>
                <a:cs typeface="Calibri"/>
              </a:rPr>
              <a:t> </a:t>
            </a:r>
            <a:r>
              <a:rPr lang="en-US" i="1" spc="-20" dirty="0">
                <a:solidFill>
                  <a:prstClr val="black"/>
                </a:solidFill>
                <a:latin typeface="Calibri"/>
                <a:cs typeface="Calibri"/>
              </a:rPr>
              <a:t>no</a:t>
            </a:r>
            <a:r>
              <a:rPr lang="en-US" i="1" spc="-10" dirty="0">
                <a:solidFill>
                  <a:prstClr val="black"/>
                </a:solidFill>
                <a:latin typeface="Calibri"/>
                <a:cs typeface="Calibri"/>
              </a:rPr>
              <a:t>t</a:t>
            </a:r>
            <a:r>
              <a:rPr lang="en-US" i="1" dirty="0">
                <a:solidFill>
                  <a:prstClr val="black"/>
                </a:solidFill>
                <a:latin typeface="Calibri"/>
                <a:cs typeface="Calibri"/>
              </a:rPr>
              <a:t> </a:t>
            </a:r>
            <a:r>
              <a:rPr lang="en-US" i="1" spc="-10" dirty="0">
                <a:solidFill>
                  <a:prstClr val="black"/>
                </a:solidFill>
                <a:latin typeface="Calibri"/>
                <a:cs typeface="Calibri"/>
              </a:rPr>
              <a:t>b</a:t>
            </a:r>
            <a:r>
              <a:rPr lang="en-US" i="1" spc="-15" dirty="0">
                <a:solidFill>
                  <a:prstClr val="black"/>
                </a:solidFill>
                <a:latin typeface="Calibri"/>
                <a:cs typeface="Calibri"/>
              </a:rPr>
              <a:t>e</a:t>
            </a:r>
            <a:r>
              <a:rPr lang="en-US" i="1" spc="5" dirty="0">
                <a:solidFill>
                  <a:prstClr val="black"/>
                </a:solidFill>
                <a:latin typeface="Calibri"/>
                <a:cs typeface="Calibri"/>
              </a:rPr>
              <a:t> </a:t>
            </a:r>
            <a:r>
              <a:rPr lang="en-US" i="1" spc="-40" dirty="0">
                <a:solidFill>
                  <a:prstClr val="black"/>
                </a:solidFill>
                <a:latin typeface="Calibri"/>
                <a:cs typeface="Calibri"/>
              </a:rPr>
              <a:t>c</a:t>
            </a:r>
            <a:r>
              <a:rPr lang="en-US" i="1" spc="-20" dirty="0">
                <a:solidFill>
                  <a:prstClr val="black"/>
                </a:solidFill>
                <a:latin typeface="Calibri"/>
                <a:cs typeface="Calibri"/>
              </a:rPr>
              <a:t>o</a:t>
            </a:r>
            <a:r>
              <a:rPr lang="en-US" i="1" spc="-10" dirty="0">
                <a:solidFill>
                  <a:prstClr val="black"/>
                </a:solidFill>
                <a:latin typeface="Calibri"/>
                <a:cs typeface="Calibri"/>
              </a:rPr>
              <a:t>n</a:t>
            </a:r>
            <a:r>
              <a:rPr lang="en-US" i="1" spc="-50" dirty="0">
                <a:solidFill>
                  <a:prstClr val="black"/>
                </a:solidFill>
                <a:latin typeface="Calibri"/>
                <a:cs typeface="Calibri"/>
              </a:rPr>
              <a:t>s</a:t>
            </a:r>
            <a:r>
              <a:rPr lang="en-US" i="1" spc="-15" dirty="0">
                <a:solidFill>
                  <a:prstClr val="black"/>
                </a:solidFill>
                <a:latin typeface="Calibri"/>
                <a:cs typeface="Calibri"/>
              </a:rPr>
              <a:t>trued</a:t>
            </a:r>
            <a:r>
              <a:rPr lang="en-US" i="1" spc="-5" dirty="0">
                <a:solidFill>
                  <a:prstClr val="black"/>
                </a:solidFill>
                <a:latin typeface="Calibri"/>
                <a:cs typeface="Calibri"/>
              </a:rPr>
              <a:t> </a:t>
            </a:r>
            <a:r>
              <a:rPr lang="en-US" i="1" spc="-10" dirty="0">
                <a:solidFill>
                  <a:prstClr val="black"/>
                </a:solidFill>
                <a:latin typeface="Calibri"/>
                <a:cs typeface="Calibri"/>
              </a:rPr>
              <a:t>a</a:t>
            </a:r>
            <a:r>
              <a:rPr lang="en-US" i="1" spc="-15" dirty="0">
                <a:solidFill>
                  <a:prstClr val="black"/>
                </a:solidFill>
                <a:latin typeface="Calibri"/>
                <a:cs typeface="Calibri"/>
              </a:rPr>
              <a:t>s</a:t>
            </a:r>
            <a:r>
              <a:rPr lang="en-US" i="1" spc="-5" dirty="0">
                <a:solidFill>
                  <a:prstClr val="black"/>
                </a:solidFill>
                <a:latin typeface="Calibri"/>
                <a:cs typeface="Calibri"/>
              </a:rPr>
              <a:t> </a:t>
            </a:r>
            <a:r>
              <a:rPr lang="en-US" i="1" spc="-15" dirty="0">
                <a:solidFill>
                  <a:prstClr val="black"/>
                </a:solidFill>
                <a:latin typeface="Calibri"/>
                <a:cs typeface="Calibri"/>
              </a:rPr>
              <a:t>the</a:t>
            </a:r>
            <a:r>
              <a:rPr lang="en-US" i="1" spc="-10" dirty="0">
                <a:solidFill>
                  <a:prstClr val="black"/>
                </a:solidFill>
                <a:latin typeface="Calibri"/>
                <a:cs typeface="Calibri"/>
              </a:rPr>
              <a:t> </a:t>
            </a:r>
            <a:r>
              <a:rPr lang="en-US" i="1" spc="-20" dirty="0">
                <a:solidFill>
                  <a:prstClr val="black"/>
                </a:solidFill>
                <a:latin typeface="Calibri"/>
                <a:cs typeface="Calibri"/>
              </a:rPr>
              <a:t>o</a:t>
            </a:r>
            <a:r>
              <a:rPr lang="en-US" i="1" dirty="0">
                <a:solidFill>
                  <a:prstClr val="black"/>
                </a:solidFill>
                <a:latin typeface="Calibri"/>
                <a:cs typeface="Calibri"/>
              </a:rPr>
              <a:t>f</a:t>
            </a:r>
            <a:r>
              <a:rPr lang="en-US" i="1" spc="-15" dirty="0">
                <a:solidFill>
                  <a:prstClr val="black"/>
                </a:solidFill>
                <a:latin typeface="Calibri"/>
                <a:cs typeface="Calibri"/>
              </a:rPr>
              <a:t>fic</a:t>
            </a:r>
            <a:r>
              <a:rPr lang="en-US" i="1" spc="-25" dirty="0">
                <a:solidFill>
                  <a:prstClr val="black"/>
                </a:solidFill>
                <a:latin typeface="Calibri"/>
                <a:cs typeface="Calibri"/>
              </a:rPr>
              <a:t>i</a:t>
            </a:r>
            <a:r>
              <a:rPr lang="en-US" i="1" spc="-20" dirty="0">
                <a:solidFill>
                  <a:prstClr val="black"/>
                </a:solidFill>
                <a:latin typeface="Calibri"/>
                <a:cs typeface="Calibri"/>
              </a:rPr>
              <a:t>a</a:t>
            </a:r>
            <a:r>
              <a:rPr lang="en-US" i="1" spc="-10" dirty="0">
                <a:solidFill>
                  <a:prstClr val="black"/>
                </a:solidFill>
                <a:latin typeface="Calibri"/>
                <a:cs typeface="Calibri"/>
              </a:rPr>
              <a:t>l</a:t>
            </a:r>
            <a:r>
              <a:rPr lang="en-US" i="1" spc="-15" dirty="0">
                <a:solidFill>
                  <a:prstClr val="black"/>
                </a:solidFill>
                <a:latin typeface="Calibri"/>
                <a:cs typeface="Calibri"/>
              </a:rPr>
              <a:t> </a:t>
            </a:r>
            <a:r>
              <a:rPr lang="en-US" i="1" spc="-20" dirty="0">
                <a:solidFill>
                  <a:prstClr val="black"/>
                </a:solidFill>
                <a:latin typeface="Calibri"/>
                <a:cs typeface="Calibri"/>
              </a:rPr>
              <a:t>p</a:t>
            </a:r>
            <a:r>
              <a:rPr lang="en-US" i="1" spc="-10" dirty="0">
                <a:solidFill>
                  <a:prstClr val="black"/>
                </a:solidFill>
                <a:latin typeface="Calibri"/>
                <a:cs typeface="Calibri"/>
              </a:rPr>
              <a:t>o</a:t>
            </a:r>
            <a:r>
              <a:rPr lang="en-US" i="1" spc="-15" dirty="0">
                <a:solidFill>
                  <a:prstClr val="black"/>
                </a:solidFill>
                <a:latin typeface="Calibri"/>
                <a:cs typeface="Calibri"/>
              </a:rPr>
              <a:t>sit</a:t>
            </a:r>
            <a:r>
              <a:rPr lang="en-US" i="1" spc="-20" dirty="0">
                <a:solidFill>
                  <a:prstClr val="black"/>
                </a:solidFill>
                <a:latin typeface="Calibri"/>
                <a:cs typeface="Calibri"/>
              </a:rPr>
              <a:t>io</a:t>
            </a:r>
            <a:r>
              <a:rPr lang="en-US" i="1" spc="-15" dirty="0">
                <a:solidFill>
                  <a:prstClr val="black"/>
                </a:solidFill>
                <a:latin typeface="Calibri"/>
                <a:cs typeface="Calibri"/>
              </a:rPr>
              <a:t>n</a:t>
            </a:r>
            <a:r>
              <a:rPr lang="en-US" i="1" dirty="0">
                <a:solidFill>
                  <a:prstClr val="black"/>
                </a:solidFill>
                <a:latin typeface="Calibri"/>
                <a:cs typeface="Calibri"/>
              </a:rPr>
              <a:t> </a:t>
            </a:r>
            <a:r>
              <a:rPr lang="en-US" i="1" spc="-10" dirty="0">
                <a:solidFill>
                  <a:prstClr val="black"/>
                </a:solidFill>
                <a:latin typeface="Calibri"/>
                <a:cs typeface="Calibri"/>
              </a:rPr>
              <a:t>or</a:t>
            </a:r>
            <a:r>
              <a:rPr lang="en-US" i="1" spc="-5" dirty="0">
                <a:solidFill>
                  <a:prstClr val="black"/>
                </a:solidFill>
                <a:latin typeface="Calibri"/>
                <a:cs typeface="Calibri"/>
              </a:rPr>
              <a:t> </a:t>
            </a:r>
            <a:r>
              <a:rPr lang="en-US" i="1" spc="-20" dirty="0">
                <a:solidFill>
                  <a:prstClr val="black"/>
                </a:solidFill>
                <a:latin typeface="Calibri"/>
                <a:cs typeface="Calibri"/>
              </a:rPr>
              <a:t>p</a:t>
            </a:r>
            <a:r>
              <a:rPr lang="en-US" i="1" spc="-5" dirty="0">
                <a:solidFill>
                  <a:prstClr val="black"/>
                </a:solidFill>
                <a:latin typeface="Calibri"/>
                <a:cs typeface="Calibri"/>
              </a:rPr>
              <a:t>o</a:t>
            </a:r>
            <a:r>
              <a:rPr lang="en-US" i="1" dirty="0">
                <a:solidFill>
                  <a:prstClr val="black"/>
                </a:solidFill>
                <a:latin typeface="Calibri"/>
                <a:cs typeface="Calibri"/>
              </a:rPr>
              <a:t>l</a:t>
            </a:r>
            <a:r>
              <a:rPr lang="en-US" i="1" spc="-15" dirty="0">
                <a:solidFill>
                  <a:prstClr val="black"/>
                </a:solidFill>
                <a:latin typeface="Calibri"/>
                <a:cs typeface="Calibri"/>
              </a:rPr>
              <a:t>icy</a:t>
            </a:r>
            <a:r>
              <a:rPr lang="en-US" i="1" spc="-5" dirty="0">
                <a:solidFill>
                  <a:prstClr val="black"/>
                </a:solidFill>
                <a:latin typeface="Calibri"/>
                <a:cs typeface="Calibri"/>
              </a:rPr>
              <a:t> </a:t>
            </a:r>
            <a:r>
              <a:rPr lang="en-US" i="1" spc="-10" dirty="0">
                <a:solidFill>
                  <a:prstClr val="black"/>
                </a:solidFill>
                <a:latin typeface="Calibri"/>
                <a:cs typeface="Calibri"/>
              </a:rPr>
              <a:t>o</a:t>
            </a:r>
            <a:r>
              <a:rPr lang="en-US" i="1" spc="-145" dirty="0">
                <a:solidFill>
                  <a:prstClr val="black"/>
                </a:solidFill>
                <a:latin typeface="Calibri"/>
                <a:cs typeface="Calibri"/>
              </a:rPr>
              <a:t>f</a:t>
            </a:r>
            <a:r>
              <a:rPr lang="en-US" i="1" spc="-10" dirty="0">
                <a:solidFill>
                  <a:prstClr val="black"/>
                </a:solidFill>
                <a:latin typeface="Calibri"/>
                <a:cs typeface="Calibri"/>
              </a:rPr>
              <a:t>,</a:t>
            </a:r>
            <a:r>
              <a:rPr lang="en-US" i="1" dirty="0">
                <a:solidFill>
                  <a:prstClr val="black"/>
                </a:solidFill>
                <a:latin typeface="Calibri"/>
                <a:cs typeface="Calibri"/>
              </a:rPr>
              <a:t> </a:t>
            </a:r>
            <a:r>
              <a:rPr lang="en-US" i="1" spc="-20" dirty="0">
                <a:solidFill>
                  <a:prstClr val="black"/>
                </a:solidFill>
                <a:latin typeface="Calibri"/>
                <a:cs typeface="Calibri"/>
              </a:rPr>
              <a:t>n</a:t>
            </a:r>
            <a:r>
              <a:rPr lang="en-US" i="1" spc="-10" dirty="0">
                <a:solidFill>
                  <a:prstClr val="black"/>
                </a:solidFill>
                <a:latin typeface="Calibri"/>
                <a:cs typeface="Calibri"/>
              </a:rPr>
              <a:t>or</a:t>
            </a:r>
            <a:r>
              <a:rPr lang="en-US" i="1" spc="-5" dirty="0">
                <a:solidFill>
                  <a:prstClr val="black"/>
                </a:solidFill>
                <a:latin typeface="Calibri"/>
                <a:cs typeface="Calibri"/>
              </a:rPr>
              <a:t> </a:t>
            </a:r>
            <a:r>
              <a:rPr lang="en-US" i="1" spc="-10" dirty="0">
                <a:solidFill>
                  <a:prstClr val="black"/>
                </a:solidFill>
                <a:latin typeface="Calibri"/>
                <a:cs typeface="Calibri"/>
              </a:rPr>
              <a:t>s</a:t>
            </a:r>
            <a:r>
              <a:rPr lang="en-US" i="1" spc="-20" dirty="0">
                <a:solidFill>
                  <a:prstClr val="black"/>
                </a:solidFill>
                <a:latin typeface="Calibri"/>
                <a:cs typeface="Calibri"/>
              </a:rPr>
              <a:t>h</a:t>
            </a:r>
            <a:r>
              <a:rPr lang="en-US" i="1" spc="-10" dirty="0">
                <a:solidFill>
                  <a:prstClr val="black"/>
                </a:solidFill>
                <a:latin typeface="Calibri"/>
                <a:cs typeface="Calibri"/>
              </a:rPr>
              <a:t>o</a:t>
            </a:r>
            <a:r>
              <a:rPr lang="en-US" i="1" spc="-20" dirty="0">
                <a:solidFill>
                  <a:prstClr val="black"/>
                </a:solidFill>
                <a:latin typeface="Calibri"/>
                <a:cs typeface="Calibri"/>
              </a:rPr>
              <a:t>ul</a:t>
            </a:r>
            <a:r>
              <a:rPr lang="en-US" i="1" spc="-15" dirty="0">
                <a:solidFill>
                  <a:prstClr val="black"/>
                </a:solidFill>
                <a:latin typeface="Calibri"/>
                <a:cs typeface="Calibri"/>
              </a:rPr>
              <a:t>d</a:t>
            </a:r>
            <a:r>
              <a:rPr lang="en-US" i="1" spc="-10" dirty="0">
                <a:solidFill>
                  <a:prstClr val="black"/>
                </a:solidFill>
                <a:latin typeface="Calibri"/>
                <a:cs typeface="Calibri"/>
              </a:rPr>
              <a:t> </a:t>
            </a:r>
            <a:r>
              <a:rPr lang="en-US" i="1" spc="-20" dirty="0">
                <a:solidFill>
                  <a:prstClr val="black"/>
                </a:solidFill>
                <a:latin typeface="Calibri"/>
                <a:cs typeface="Calibri"/>
              </a:rPr>
              <a:t>a</a:t>
            </a:r>
            <a:r>
              <a:rPr lang="en-US" i="1" spc="-60" dirty="0">
                <a:solidFill>
                  <a:prstClr val="black"/>
                </a:solidFill>
                <a:latin typeface="Calibri"/>
                <a:cs typeface="Calibri"/>
              </a:rPr>
              <a:t>n</a:t>
            </a:r>
            <a:r>
              <a:rPr lang="en-US" i="1" spc="-15" dirty="0">
                <a:solidFill>
                  <a:prstClr val="black"/>
                </a:solidFill>
                <a:latin typeface="Calibri"/>
                <a:cs typeface="Calibri"/>
              </a:rPr>
              <a:t>y</a:t>
            </a:r>
            <a:r>
              <a:rPr lang="en-US" i="1" spc="-10" dirty="0">
                <a:solidFill>
                  <a:prstClr val="black"/>
                </a:solidFill>
                <a:latin typeface="Calibri"/>
                <a:cs typeface="Calibri"/>
              </a:rPr>
              <a:t> </a:t>
            </a:r>
            <a:r>
              <a:rPr lang="en-US" i="1" spc="-15" dirty="0">
                <a:solidFill>
                  <a:prstClr val="black"/>
                </a:solidFill>
                <a:latin typeface="Calibri"/>
                <a:cs typeface="Calibri"/>
              </a:rPr>
              <a:t>endorsem</a:t>
            </a:r>
            <a:r>
              <a:rPr lang="en-US" i="1" spc="-30" dirty="0">
                <a:solidFill>
                  <a:prstClr val="black"/>
                </a:solidFill>
                <a:latin typeface="Calibri"/>
                <a:cs typeface="Calibri"/>
              </a:rPr>
              <a:t>e</a:t>
            </a:r>
            <a:r>
              <a:rPr lang="en-US" i="1" spc="-40" dirty="0">
                <a:solidFill>
                  <a:prstClr val="black"/>
                </a:solidFill>
                <a:latin typeface="Calibri"/>
                <a:cs typeface="Calibri"/>
              </a:rPr>
              <a:t>n</a:t>
            </a:r>
            <a:r>
              <a:rPr lang="en-US" i="1" spc="-15" dirty="0">
                <a:solidFill>
                  <a:prstClr val="black"/>
                </a:solidFill>
                <a:latin typeface="Calibri"/>
                <a:cs typeface="Calibri"/>
              </a:rPr>
              <a:t>ts</a:t>
            </a:r>
            <a:r>
              <a:rPr lang="en-US" i="1" spc="15" dirty="0">
                <a:solidFill>
                  <a:prstClr val="black"/>
                </a:solidFill>
                <a:latin typeface="Calibri"/>
                <a:cs typeface="Calibri"/>
              </a:rPr>
              <a:t> </a:t>
            </a:r>
            <a:r>
              <a:rPr lang="en-US" i="1" spc="-20" dirty="0">
                <a:solidFill>
                  <a:prstClr val="black"/>
                </a:solidFill>
                <a:latin typeface="Calibri"/>
                <a:cs typeface="Calibri"/>
              </a:rPr>
              <a:t>b</a:t>
            </a:r>
            <a:r>
              <a:rPr lang="en-US" i="1" spc="-15" dirty="0">
                <a:solidFill>
                  <a:prstClr val="black"/>
                </a:solidFill>
                <a:latin typeface="Calibri"/>
                <a:cs typeface="Calibri"/>
              </a:rPr>
              <a:t>e</a:t>
            </a:r>
            <a:r>
              <a:rPr lang="en-US" i="1" dirty="0">
                <a:solidFill>
                  <a:prstClr val="black"/>
                </a:solidFill>
                <a:latin typeface="Calibri"/>
                <a:cs typeface="Calibri"/>
              </a:rPr>
              <a:t> </a:t>
            </a:r>
            <a:r>
              <a:rPr lang="en-US" i="1" spc="-15" dirty="0">
                <a:solidFill>
                  <a:prstClr val="black"/>
                </a:solidFill>
                <a:latin typeface="Calibri"/>
                <a:cs typeface="Calibri"/>
              </a:rPr>
              <a:t>in</a:t>
            </a:r>
            <a:r>
              <a:rPr lang="en-US" i="1" spc="-65" dirty="0">
                <a:solidFill>
                  <a:prstClr val="black"/>
                </a:solidFill>
                <a:latin typeface="Calibri"/>
                <a:cs typeface="Calibri"/>
              </a:rPr>
              <a:t>f</a:t>
            </a:r>
            <a:r>
              <a:rPr lang="en-US" i="1" spc="-15" dirty="0">
                <a:solidFill>
                  <a:prstClr val="black"/>
                </a:solidFill>
                <a:latin typeface="Calibri"/>
                <a:cs typeface="Calibri"/>
              </a:rPr>
              <a:t>erred</a:t>
            </a:r>
            <a:r>
              <a:rPr lang="en-US" i="1" spc="-10" dirty="0">
                <a:solidFill>
                  <a:prstClr val="black"/>
                </a:solidFill>
                <a:latin typeface="Calibri"/>
                <a:cs typeface="Calibri"/>
              </a:rPr>
              <a:t> </a:t>
            </a:r>
            <a:r>
              <a:rPr lang="en-US" i="1" spc="-25" dirty="0">
                <a:solidFill>
                  <a:prstClr val="black"/>
                </a:solidFill>
                <a:latin typeface="Calibri"/>
                <a:cs typeface="Calibri"/>
              </a:rPr>
              <a:t>b</a:t>
            </a:r>
            <a:r>
              <a:rPr lang="en-US" i="1" spc="-15" dirty="0">
                <a:solidFill>
                  <a:prstClr val="black"/>
                </a:solidFill>
                <a:latin typeface="Calibri"/>
                <a:cs typeface="Calibri"/>
              </a:rPr>
              <a:t>y</a:t>
            </a:r>
            <a:r>
              <a:rPr lang="en-US" i="1" spc="-5" dirty="0">
                <a:solidFill>
                  <a:prstClr val="black"/>
                </a:solidFill>
                <a:latin typeface="Calibri"/>
                <a:cs typeface="Calibri"/>
              </a:rPr>
              <a:t> </a:t>
            </a:r>
            <a:r>
              <a:rPr lang="en-US" i="1" spc="-20" dirty="0">
                <a:solidFill>
                  <a:prstClr val="black"/>
                </a:solidFill>
                <a:latin typeface="Calibri"/>
                <a:cs typeface="Calibri"/>
              </a:rPr>
              <a:t>H</a:t>
            </a:r>
            <a:r>
              <a:rPr lang="en-US" i="1" spc="-55" dirty="0">
                <a:solidFill>
                  <a:prstClr val="black"/>
                </a:solidFill>
                <a:latin typeface="Calibri"/>
                <a:cs typeface="Calibri"/>
              </a:rPr>
              <a:t>R</a:t>
            </a:r>
            <a:r>
              <a:rPr lang="en-US" i="1" spc="-35" dirty="0">
                <a:solidFill>
                  <a:prstClr val="black"/>
                </a:solidFill>
                <a:latin typeface="Calibri"/>
                <a:cs typeface="Calibri"/>
              </a:rPr>
              <a:t>S</a:t>
            </a:r>
            <a:r>
              <a:rPr lang="en-US" i="1" dirty="0">
                <a:solidFill>
                  <a:prstClr val="black"/>
                </a:solidFill>
                <a:latin typeface="Calibri"/>
                <a:cs typeface="Calibri"/>
              </a:rPr>
              <a:t>A</a:t>
            </a:r>
            <a:r>
              <a:rPr lang="en-US" i="1" spc="-10" dirty="0">
                <a:solidFill>
                  <a:prstClr val="black"/>
                </a:solidFill>
                <a:latin typeface="Calibri"/>
                <a:cs typeface="Calibri"/>
              </a:rPr>
              <a:t>,</a:t>
            </a:r>
            <a:r>
              <a:rPr lang="en-US" i="1" spc="10" dirty="0">
                <a:solidFill>
                  <a:prstClr val="black"/>
                </a:solidFill>
                <a:latin typeface="Calibri"/>
                <a:cs typeface="Calibri"/>
              </a:rPr>
              <a:t> </a:t>
            </a:r>
            <a:r>
              <a:rPr lang="en-US" i="1" spc="-20" dirty="0">
                <a:solidFill>
                  <a:prstClr val="black"/>
                </a:solidFill>
                <a:latin typeface="Calibri"/>
                <a:cs typeface="Calibri"/>
              </a:rPr>
              <a:t>HHS</a:t>
            </a:r>
            <a:r>
              <a:rPr lang="en-US" i="1" spc="15" dirty="0">
                <a:solidFill>
                  <a:prstClr val="black"/>
                </a:solidFill>
                <a:latin typeface="Calibri"/>
                <a:cs typeface="Calibri"/>
              </a:rPr>
              <a:t> </a:t>
            </a:r>
            <a:r>
              <a:rPr lang="en-US" i="1" spc="-15" dirty="0">
                <a:solidFill>
                  <a:prstClr val="black"/>
                </a:solidFill>
                <a:latin typeface="Calibri"/>
                <a:cs typeface="Calibri"/>
              </a:rPr>
              <a:t>or</a:t>
            </a:r>
            <a:r>
              <a:rPr lang="en-US" i="1" spc="5" dirty="0">
                <a:solidFill>
                  <a:prstClr val="black"/>
                </a:solidFill>
                <a:latin typeface="Calibri"/>
                <a:cs typeface="Calibri"/>
              </a:rPr>
              <a:t> </a:t>
            </a:r>
            <a:r>
              <a:rPr lang="en-US" i="1" spc="-15" dirty="0">
                <a:solidFill>
                  <a:prstClr val="black"/>
                </a:solidFill>
                <a:latin typeface="Calibri"/>
                <a:cs typeface="Calibri"/>
              </a:rPr>
              <a:t>the</a:t>
            </a:r>
            <a:r>
              <a:rPr lang="en-US" i="1" spc="10" dirty="0">
                <a:solidFill>
                  <a:prstClr val="black"/>
                </a:solidFill>
                <a:latin typeface="Calibri"/>
                <a:cs typeface="Calibri"/>
              </a:rPr>
              <a:t> </a:t>
            </a:r>
            <a:r>
              <a:rPr lang="en-US" i="1" spc="-65" dirty="0">
                <a:solidFill>
                  <a:prstClr val="black"/>
                </a:solidFill>
                <a:latin typeface="Calibri"/>
                <a:cs typeface="Calibri"/>
              </a:rPr>
              <a:t>U</a:t>
            </a:r>
            <a:r>
              <a:rPr lang="en-US" i="1" spc="-10" dirty="0">
                <a:solidFill>
                  <a:prstClr val="black"/>
                </a:solidFill>
                <a:latin typeface="Calibri"/>
                <a:cs typeface="Calibri"/>
              </a:rPr>
              <a:t>.S.</a:t>
            </a:r>
            <a:r>
              <a:rPr lang="en-US" i="1" spc="15" dirty="0">
                <a:solidFill>
                  <a:prstClr val="black"/>
                </a:solidFill>
                <a:latin typeface="Calibri"/>
                <a:cs typeface="Calibri"/>
              </a:rPr>
              <a:t> </a:t>
            </a:r>
            <a:r>
              <a:rPr lang="en-US" i="1" spc="-15" dirty="0">
                <a:solidFill>
                  <a:prstClr val="black"/>
                </a:solidFill>
                <a:latin typeface="Calibri"/>
                <a:cs typeface="Calibri"/>
              </a:rPr>
              <a:t>Gov</a:t>
            </a:r>
            <a:r>
              <a:rPr lang="en-US" i="1" spc="-30" dirty="0">
                <a:solidFill>
                  <a:prstClr val="black"/>
                </a:solidFill>
                <a:latin typeface="Calibri"/>
                <a:cs typeface="Calibri"/>
              </a:rPr>
              <a:t>e</a:t>
            </a:r>
            <a:r>
              <a:rPr lang="en-US" i="1" spc="-15" dirty="0">
                <a:solidFill>
                  <a:prstClr val="black"/>
                </a:solidFill>
                <a:latin typeface="Calibri"/>
                <a:cs typeface="Calibri"/>
              </a:rPr>
              <a:t>rnme</a:t>
            </a:r>
            <a:r>
              <a:rPr lang="en-US" i="1" spc="-45" dirty="0">
                <a:solidFill>
                  <a:prstClr val="black"/>
                </a:solidFill>
                <a:latin typeface="Calibri"/>
                <a:cs typeface="Calibri"/>
              </a:rPr>
              <a:t>n</a:t>
            </a:r>
            <a:r>
              <a:rPr lang="en-US" i="1" spc="-10" dirty="0">
                <a:solidFill>
                  <a:prstClr val="black"/>
                </a:solidFill>
                <a:latin typeface="Calibri"/>
                <a:cs typeface="Calibri"/>
              </a:rPr>
              <a:t>t</a:t>
            </a:r>
            <a:r>
              <a:rPr lang="en-US" i="1" spc="-215" dirty="0" smtClean="0">
                <a:solidFill>
                  <a:prstClr val="black"/>
                </a:solidFill>
                <a:latin typeface="Calibri"/>
                <a:cs typeface="Calibri"/>
              </a:rPr>
              <a:t>.</a:t>
            </a:r>
            <a:r>
              <a:rPr lang="en-US" i="1" spc="-15" dirty="0" smtClean="0">
                <a:solidFill>
                  <a:prstClr val="black"/>
                </a:solidFill>
                <a:latin typeface="Calibri"/>
                <a:cs typeface="Calibri"/>
              </a:rPr>
              <a:t>”</a:t>
            </a:r>
          </a:p>
          <a:p>
            <a:pPr lvl="1"/>
            <a:r>
              <a:rPr lang="en-US" dirty="0">
                <a:solidFill>
                  <a:schemeClr val="accent4">
                    <a:lumMod val="50000"/>
                  </a:schemeClr>
                </a:solidFill>
              </a:rPr>
              <a:t>The HRSA, MCHB EIIC is supported in part by the Health Resources and Services Administration (HRSA) of the U.S. Department of Health and Human Services (HHS) </a:t>
            </a:r>
            <a:r>
              <a:rPr lang="en-US" dirty="0">
                <a:solidFill>
                  <a:srgbClr val="FF0000"/>
                </a:solidFill>
              </a:rPr>
              <a:t>under grant number U07MC29829</a:t>
            </a:r>
            <a:r>
              <a:rPr lang="en-US" dirty="0">
                <a:solidFill>
                  <a:schemeClr val="accent4">
                    <a:lumMod val="50000"/>
                  </a:schemeClr>
                </a:solidFill>
              </a:rPr>
              <a:t>.  This information or content and conclusions are those of the author and should not be construed as the official position or policy of, nor should any endorsements be inferred by HRSA, HHS or the U.S. Government.</a:t>
            </a:r>
          </a:p>
          <a:p>
            <a:r>
              <a:rPr lang="en-US" dirty="0" smtClean="0"/>
              <a:t>PERSONAL</a:t>
            </a:r>
          </a:p>
          <a:p>
            <a:pPr lvl="1"/>
            <a:r>
              <a:rPr lang="en-US" dirty="0" smtClean="0"/>
              <a:t>Declare financial or affiliations that may present a conflict of interest </a:t>
            </a:r>
            <a:endParaRPr lang="en-US" dirty="0"/>
          </a:p>
          <a:p>
            <a:pPr lvl="1"/>
            <a:endParaRPr lang="en-US" dirty="0"/>
          </a:p>
        </p:txBody>
      </p:sp>
    </p:spTree>
    <p:extLst>
      <p:ext uri="{BB962C8B-B14F-4D97-AF65-F5344CB8AC3E}">
        <p14:creationId xmlns:p14="http://schemas.microsoft.com/office/powerpoint/2010/main" val="548158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Safety – weight in kg only</a:t>
            </a:r>
            <a:endParaRPr lang="en-US" dirty="0">
              <a:solidFill>
                <a:schemeClr val="accent5"/>
              </a:solidFill>
            </a:endParaRPr>
          </a:p>
        </p:txBody>
      </p:sp>
      <p:sp>
        <p:nvSpPr>
          <p:cNvPr id="4" name="object 10"/>
          <p:cNvSpPr/>
          <p:nvPr/>
        </p:nvSpPr>
        <p:spPr>
          <a:xfrm>
            <a:off x="6294412" y="621794"/>
            <a:ext cx="5704332" cy="3948684"/>
          </a:xfrm>
          <a:prstGeom prst="rect">
            <a:avLst/>
          </a:prstGeom>
          <a:blipFill>
            <a:blip r:embed="rId2" cstate="print"/>
            <a:stretch>
              <a:fillRect/>
            </a:stretch>
          </a:blipFill>
        </p:spPr>
        <p:txBody>
          <a:bodyPr wrap="square" lIns="0" tIns="0" rIns="0" bIns="0" rtlCol="0"/>
          <a:lstStyle/>
          <a:p>
            <a:pPr>
              <a:defRPr/>
            </a:pPr>
            <a:endParaRPr dirty="0">
              <a:solidFill>
                <a:prstClr val="black"/>
              </a:solidFill>
            </a:endParaRPr>
          </a:p>
        </p:txBody>
      </p:sp>
      <p:sp>
        <p:nvSpPr>
          <p:cNvPr id="3" name="Content Placeholder 2"/>
          <p:cNvSpPr>
            <a:spLocks noGrp="1"/>
          </p:cNvSpPr>
          <p:nvPr>
            <p:ph idx="1"/>
          </p:nvPr>
        </p:nvSpPr>
        <p:spPr>
          <a:xfrm>
            <a:off x="223545" y="2166642"/>
            <a:ext cx="6151418" cy="4497395"/>
          </a:xfrm>
        </p:spPr>
        <p:txBody>
          <a:bodyPr anchor="t">
            <a:normAutofit/>
          </a:bodyPr>
          <a:lstStyle/>
          <a:p>
            <a:r>
              <a:rPr lang="en-US" sz="2000" dirty="0"/>
              <a:t>Are all children seen in the ED weighed in </a:t>
            </a:r>
            <a:r>
              <a:rPr lang="en-US" sz="2000" u="sng" dirty="0"/>
              <a:t>kilograms </a:t>
            </a:r>
            <a:r>
              <a:rPr lang="en-US" sz="2000" u="sng" dirty="0" smtClean="0"/>
              <a:t>only</a:t>
            </a:r>
            <a:r>
              <a:rPr lang="en-US" sz="2000" dirty="0" smtClean="0"/>
              <a:t>? </a:t>
            </a:r>
            <a:r>
              <a:rPr lang="en-US" sz="2000" baseline="30000" dirty="0" smtClean="0"/>
              <a:t>without </a:t>
            </a:r>
            <a:r>
              <a:rPr lang="en-US" sz="2000" baseline="30000" dirty="0"/>
              <a:t>conversion from </a:t>
            </a:r>
            <a:r>
              <a:rPr lang="en-US" sz="2000" baseline="30000" dirty="0" smtClean="0"/>
              <a:t>pounds</a:t>
            </a:r>
          </a:p>
          <a:p>
            <a:pPr lvl="1"/>
            <a:r>
              <a:rPr lang="en-US" dirty="0" smtClean="0"/>
              <a:t>YES = 65 / NO = 38</a:t>
            </a:r>
            <a:endParaRPr lang="en-US" dirty="0"/>
          </a:p>
          <a:p>
            <a:pPr lvl="1"/>
            <a:r>
              <a:rPr lang="en-US" sz="1800" dirty="0" smtClean="0">
                <a:solidFill>
                  <a:schemeClr val="tx1"/>
                </a:solidFill>
              </a:rPr>
              <a:t>Of the 65 that said “yes”</a:t>
            </a:r>
          </a:p>
          <a:p>
            <a:pPr lvl="2"/>
            <a:r>
              <a:rPr lang="en-US" sz="1600" dirty="0" smtClean="0">
                <a:solidFill>
                  <a:schemeClr val="tx1"/>
                </a:solidFill>
              </a:rPr>
              <a:t>Is the weight recorded in the ED medical record in “kgs” only?</a:t>
            </a:r>
          </a:p>
          <a:p>
            <a:pPr lvl="3"/>
            <a:r>
              <a:rPr lang="en-US" sz="1400" dirty="0" smtClean="0">
                <a:solidFill>
                  <a:schemeClr val="tx1"/>
                </a:solidFill>
              </a:rPr>
              <a:t>YES = 44 / NO = 21</a:t>
            </a:r>
          </a:p>
          <a:p>
            <a:pPr lvl="1"/>
            <a:r>
              <a:rPr lang="en-US" sz="1800" dirty="0" smtClean="0">
                <a:solidFill>
                  <a:schemeClr val="tx1"/>
                </a:solidFill>
              </a:rPr>
              <a:t>Of  the 27 hospitals that do not weight in kgs only …</a:t>
            </a:r>
          </a:p>
          <a:p>
            <a:pPr lvl="2"/>
            <a:r>
              <a:rPr lang="en-US" sz="1600" dirty="0" smtClean="0">
                <a:solidFill>
                  <a:schemeClr val="tx1"/>
                </a:solidFill>
              </a:rPr>
              <a:t>20 weigh in pounds and covert to kgs for recoding in the medical record</a:t>
            </a:r>
          </a:p>
          <a:p>
            <a:pPr lvl="2"/>
            <a:r>
              <a:rPr lang="en-US" sz="1600" dirty="0" smtClean="0">
                <a:solidFill>
                  <a:schemeClr val="tx1"/>
                </a:solidFill>
              </a:rPr>
              <a:t>18 weigh in either pounds or kgs with an option to record in either</a:t>
            </a:r>
            <a:endParaRPr lang="en-US" sz="1600" dirty="0">
              <a:solidFill>
                <a:schemeClr val="tx1"/>
              </a:solidFill>
            </a:endParaRPr>
          </a:p>
        </p:txBody>
      </p:sp>
    </p:spTree>
    <p:extLst>
      <p:ext uri="{BB962C8B-B14F-4D97-AF65-F5344CB8AC3E}">
        <p14:creationId xmlns:p14="http://schemas.microsoft.com/office/powerpoint/2010/main" val="3340950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703" y="945196"/>
            <a:ext cx="10358120" cy="677108"/>
          </a:xfrm>
        </p:spPr>
        <p:txBody>
          <a:bodyPr/>
          <a:lstStyle/>
          <a:p>
            <a:r>
              <a:rPr lang="en-US" dirty="0" smtClean="0">
                <a:solidFill>
                  <a:schemeClr val="accent5"/>
                </a:solidFill>
              </a:rPr>
              <a:t>Add a “patient experience” story</a:t>
            </a:r>
            <a:endParaRPr lang="en-US" dirty="0">
              <a:solidFill>
                <a:schemeClr val="accent5"/>
              </a:solidFill>
            </a:endParaRPr>
          </a:p>
        </p:txBody>
      </p:sp>
      <p:sp>
        <p:nvSpPr>
          <p:cNvPr id="3" name="Text Placeholder 2"/>
          <p:cNvSpPr>
            <a:spLocks noGrp="1"/>
          </p:cNvSpPr>
          <p:nvPr>
            <p:ph type="body" idx="1"/>
          </p:nvPr>
        </p:nvSpPr>
        <p:spPr>
          <a:xfrm>
            <a:off x="1012570" y="1873202"/>
            <a:ext cx="10166858" cy="3502362"/>
          </a:xfrm>
        </p:spPr>
        <p:txBody>
          <a:bodyPr>
            <a:normAutofit/>
          </a:bodyPr>
          <a:lstStyle/>
          <a:p>
            <a:pPr marL="171450" indent="-171450">
              <a:buFontTx/>
              <a:buChar char="-"/>
            </a:pPr>
            <a:r>
              <a:rPr lang="en-US" sz="2000" dirty="0" smtClean="0"/>
              <a:t>Select a state-specific story</a:t>
            </a:r>
          </a:p>
          <a:p>
            <a:pPr marL="171450" indent="-171450">
              <a:buFontTx/>
              <a:buChar char="-"/>
            </a:pPr>
            <a:endParaRPr lang="en-US" sz="2000" dirty="0"/>
          </a:p>
          <a:p>
            <a:pPr marL="171450" indent="-171450">
              <a:buFontTx/>
              <a:buChar char="-"/>
            </a:pPr>
            <a:r>
              <a:rPr lang="en-US" sz="2000" dirty="0" smtClean="0"/>
              <a:t>Be sure to align story with importance of pediatric readiness</a:t>
            </a:r>
            <a:endParaRPr lang="en-US" sz="2000" dirty="0"/>
          </a:p>
        </p:txBody>
      </p:sp>
    </p:spTree>
    <p:extLst>
      <p:ext uri="{BB962C8B-B14F-4D97-AF65-F5344CB8AC3E}">
        <p14:creationId xmlns:p14="http://schemas.microsoft.com/office/powerpoint/2010/main" val="1826354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5"/>
                </a:solidFill>
                <a:latin typeface="+mn-lt"/>
              </a:rPr>
              <a:t>Court Rules on Standard of Care for Pediatric Patients</a:t>
            </a:r>
            <a:r>
              <a:rPr lang="en-US" sz="3600" dirty="0">
                <a:solidFill>
                  <a:schemeClr val="accent5"/>
                </a:solidFill>
                <a:latin typeface="+mn-lt"/>
              </a:rPr>
              <a:t> </a:t>
            </a:r>
            <a:r>
              <a:rPr lang="en-US" sz="3600" dirty="0" smtClean="0">
                <a:solidFill>
                  <a:schemeClr val="accent5"/>
                </a:solidFill>
                <a:latin typeface="+mn-lt"/>
              </a:rPr>
              <a:t>in “General” EDs</a:t>
            </a:r>
            <a:endParaRPr lang="en-US" sz="3600" dirty="0">
              <a:solidFill>
                <a:schemeClr val="accent5"/>
              </a:solidFill>
              <a:latin typeface="+mn-lt"/>
            </a:endParaRPr>
          </a:p>
        </p:txBody>
      </p:sp>
      <p:sp>
        <p:nvSpPr>
          <p:cNvPr id="3" name="Content Placeholder 2"/>
          <p:cNvSpPr>
            <a:spLocks noGrp="1"/>
          </p:cNvSpPr>
          <p:nvPr>
            <p:ph idx="1"/>
          </p:nvPr>
        </p:nvSpPr>
        <p:spPr>
          <a:xfrm>
            <a:off x="581192" y="2180496"/>
            <a:ext cx="11209026" cy="4677504"/>
          </a:xfrm>
        </p:spPr>
        <p:txBody>
          <a:bodyPr>
            <a:normAutofit fontScale="92500" lnSpcReduction="10000"/>
          </a:bodyPr>
          <a:lstStyle/>
          <a:p>
            <a:pPr lvl="1"/>
            <a:r>
              <a:rPr lang="en-US" sz="1200" dirty="0">
                <a:solidFill>
                  <a:schemeClr val="tx1"/>
                </a:solidFill>
                <a:hlinkClick r:id="rId3"/>
              </a:rPr>
              <a:t>http://</a:t>
            </a:r>
            <a:r>
              <a:rPr lang="en-US" sz="1200" dirty="0" smtClean="0">
                <a:solidFill>
                  <a:schemeClr val="tx1"/>
                </a:solidFill>
                <a:hlinkClick r:id="rId3"/>
              </a:rPr>
              <a:t>www.ahcmedia.com/articles/135698-court-rules-on-standard-of-care-for-pediatric-patients-in-general-eds</a:t>
            </a:r>
            <a:r>
              <a:rPr lang="en-US" sz="1200" dirty="0" smtClean="0">
                <a:solidFill>
                  <a:schemeClr val="tx1"/>
                </a:solidFill>
              </a:rPr>
              <a:t>   retrieved on 8-20-2015</a:t>
            </a:r>
          </a:p>
          <a:p>
            <a:pPr marL="742950" lvl="1" indent="-285750">
              <a:buFont typeface="Arial" panose="020B0604020202020204" pitchFamily="34" charset="0"/>
              <a:buChar char="•"/>
            </a:pPr>
            <a:r>
              <a:rPr lang="en-US" sz="2400" dirty="0" smtClean="0">
                <a:solidFill>
                  <a:schemeClr val="tx1"/>
                </a:solidFill>
              </a:rPr>
              <a:t>Infant died of complications of enterovirus infection after being discharged from an ED</a:t>
            </a:r>
          </a:p>
          <a:p>
            <a:pPr marL="742950" lvl="1" indent="-285750">
              <a:buFont typeface="Arial" panose="020B0604020202020204" pitchFamily="34" charset="0"/>
              <a:buChar char="•"/>
            </a:pPr>
            <a:r>
              <a:rPr lang="en-US" sz="2400" dirty="0" smtClean="0">
                <a:solidFill>
                  <a:schemeClr val="tx1"/>
                </a:solidFill>
              </a:rPr>
              <a:t>Plaintiff argued a general EP was not qualified to staff a pediatric ED</a:t>
            </a:r>
          </a:p>
          <a:p>
            <a:pPr marL="742950" lvl="1" indent="-285750">
              <a:buFont typeface="Arial" panose="020B0604020202020204" pitchFamily="34" charset="0"/>
              <a:buChar char="•"/>
            </a:pPr>
            <a:r>
              <a:rPr lang="en-US" sz="2400" dirty="0" smtClean="0">
                <a:solidFill>
                  <a:schemeClr val="tx1"/>
                </a:solidFill>
              </a:rPr>
              <a:t>“Amicus brief filed by ACEP on behalf of the defendant, </a:t>
            </a:r>
            <a:r>
              <a:rPr lang="en-US" sz="2400" dirty="0">
                <a:solidFill>
                  <a:schemeClr val="tx1"/>
                </a:solidFill>
              </a:rPr>
              <a:t>stating that general EPs are well-qualified to treat children in EDs and summarizing numerous programs and initiatives to assure the competency of general EPs in handling pediatric emergencies</a:t>
            </a:r>
            <a:r>
              <a:rPr lang="en-US" sz="2400" dirty="0" smtClean="0">
                <a:solidFill>
                  <a:schemeClr val="tx1"/>
                </a:solidFill>
              </a:rPr>
              <a:t>.”</a:t>
            </a:r>
          </a:p>
          <a:p>
            <a:pPr marL="742950" lvl="1" indent="-285750">
              <a:buFont typeface="Arial" panose="020B0604020202020204" pitchFamily="34" charset="0"/>
              <a:buChar char="•"/>
            </a:pPr>
            <a:r>
              <a:rPr lang="en-US" sz="2400" dirty="0" smtClean="0">
                <a:solidFill>
                  <a:schemeClr val="tx1"/>
                </a:solidFill>
              </a:rPr>
              <a:t>Case resulted in a verdict for the defense.</a:t>
            </a:r>
          </a:p>
          <a:p>
            <a:pPr marL="742950" lvl="1" indent="-285750">
              <a:buFont typeface="Arial" panose="020B0604020202020204" pitchFamily="34" charset="0"/>
              <a:buChar char="•"/>
            </a:pPr>
            <a:r>
              <a:rPr lang="en-US" sz="2400" dirty="0" smtClean="0">
                <a:solidFill>
                  <a:schemeClr val="tx1"/>
                </a:solidFill>
              </a:rPr>
              <a:t>“The </a:t>
            </a:r>
            <a:r>
              <a:rPr lang="en-US" sz="2400" dirty="0">
                <a:solidFill>
                  <a:schemeClr val="tx1"/>
                </a:solidFill>
              </a:rPr>
              <a:t>standard of care does not require the EP to be an expert in pediatric care, such as fellowship-trained pediatric EPs, but rather a competent EP who is prepared to treat pediatric emergencies</a:t>
            </a:r>
            <a:r>
              <a:rPr lang="en-US" sz="2400" dirty="0" smtClean="0">
                <a:solidFill>
                  <a:schemeClr val="tx1"/>
                </a:solidFill>
              </a:rPr>
              <a:t>.”</a:t>
            </a:r>
          </a:p>
          <a:p>
            <a:pPr marL="742950" lvl="1" indent="-285750">
              <a:buFont typeface="Arial" panose="020B0604020202020204" pitchFamily="34" charset="0"/>
              <a:buChar char="•"/>
            </a:pPr>
            <a:endParaRPr lang="en-US" sz="2400" dirty="0" smtClean="0">
              <a:solidFill>
                <a:schemeClr val="tx1"/>
              </a:solidFill>
            </a:endParaRPr>
          </a:p>
          <a:p>
            <a:pPr lvl="1"/>
            <a:endParaRPr lang="en-US" dirty="0" smtClean="0">
              <a:solidFill>
                <a:schemeClr val="tx1"/>
              </a:solidFill>
            </a:endParaRPr>
          </a:p>
        </p:txBody>
      </p:sp>
    </p:spTree>
    <p:extLst>
      <p:ext uri="{BB962C8B-B14F-4D97-AF65-F5344CB8AC3E}">
        <p14:creationId xmlns:p14="http://schemas.microsoft.com/office/powerpoint/2010/main" val="72072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accent5"/>
                </a:solidFill>
                <a:latin typeface="+mn-lt"/>
              </a:rPr>
              <a:t>Court Rules on Standard of Care for Pediatric Patients</a:t>
            </a:r>
            <a:r>
              <a:rPr lang="en-US" sz="3600" dirty="0">
                <a:solidFill>
                  <a:schemeClr val="accent5"/>
                </a:solidFill>
                <a:latin typeface="+mn-lt"/>
              </a:rPr>
              <a:t> </a:t>
            </a:r>
            <a:r>
              <a:rPr lang="en-US" sz="3600" dirty="0" smtClean="0">
                <a:solidFill>
                  <a:schemeClr val="accent5"/>
                </a:solidFill>
                <a:latin typeface="+mn-lt"/>
              </a:rPr>
              <a:t>in “General” EDs</a:t>
            </a:r>
            <a:endParaRPr lang="en-US" sz="3600" dirty="0">
              <a:solidFill>
                <a:schemeClr val="accent5"/>
              </a:solidFill>
              <a:latin typeface="+mn-lt"/>
            </a:endParaRPr>
          </a:p>
        </p:txBody>
      </p:sp>
      <p:sp>
        <p:nvSpPr>
          <p:cNvPr id="3" name="Content Placeholder 2"/>
          <p:cNvSpPr>
            <a:spLocks noGrp="1"/>
          </p:cNvSpPr>
          <p:nvPr>
            <p:ph idx="1"/>
          </p:nvPr>
        </p:nvSpPr>
        <p:spPr>
          <a:xfrm>
            <a:off x="581192" y="2180496"/>
            <a:ext cx="11029615" cy="4788340"/>
          </a:xfrm>
        </p:spPr>
        <p:txBody>
          <a:bodyPr>
            <a:normAutofit fontScale="92500" lnSpcReduction="10000"/>
          </a:bodyPr>
          <a:lstStyle/>
          <a:p>
            <a:pPr marL="742950" lvl="1" indent="-285750">
              <a:buFont typeface="Arial" panose="020B0604020202020204" pitchFamily="34" charset="0"/>
              <a:buChar char="•"/>
            </a:pPr>
            <a:r>
              <a:rPr lang="en-US" sz="2200" dirty="0" smtClean="0">
                <a:solidFill>
                  <a:schemeClr val="tx1"/>
                </a:solidFill>
              </a:rPr>
              <a:t>Other points shared in the article</a:t>
            </a:r>
          </a:p>
          <a:p>
            <a:pPr marL="1200150" lvl="2" indent="-285750">
              <a:buFont typeface="Arial" panose="020B0604020202020204" pitchFamily="34" charset="0"/>
              <a:buChar char="•"/>
            </a:pPr>
            <a:r>
              <a:rPr lang="en-US" sz="2200" dirty="0" smtClean="0">
                <a:solidFill>
                  <a:schemeClr val="tx1"/>
                </a:solidFill>
              </a:rPr>
              <a:t>The </a:t>
            </a:r>
            <a:r>
              <a:rPr lang="en-US" sz="2200" dirty="0">
                <a:solidFill>
                  <a:schemeClr val="tx1"/>
                </a:solidFill>
              </a:rPr>
              <a:t>standard of care does not require the EP to be an expert in pediatric care, such as fellowship-trained pediatric EPs, but rather a competent EP who is prepared to treat pediatric emergencies</a:t>
            </a:r>
            <a:r>
              <a:rPr lang="en-US" sz="2200" dirty="0" smtClean="0">
                <a:solidFill>
                  <a:schemeClr val="tx1"/>
                </a:solidFill>
              </a:rPr>
              <a:t>.</a:t>
            </a:r>
          </a:p>
          <a:p>
            <a:pPr marL="1200150" lvl="2" indent="-285750">
              <a:buFont typeface="Arial" panose="020B0604020202020204" pitchFamily="34" charset="0"/>
              <a:buChar char="•"/>
            </a:pPr>
            <a:r>
              <a:rPr lang="en-US" sz="2200" dirty="0" smtClean="0">
                <a:solidFill>
                  <a:schemeClr val="tx1"/>
                </a:solidFill>
              </a:rPr>
              <a:t>For many EDs, the focus in on adults, and pediatric care is almost on a second tier. It’s not a priority.</a:t>
            </a:r>
          </a:p>
          <a:p>
            <a:pPr marL="1200150" lvl="2" indent="-285750">
              <a:buFont typeface="Arial" panose="020B0604020202020204" pitchFamily="34" charset="0"/>
              <a:buChar char="•"/>
            </a:pPr>
            <a:r>
              <a:rPr lang="en-US" sz="2200" dirty="0">
                <a:solidFill>
                  <a:schemeClr val="tx1"/>
                </a:solidFill>
              </a:rPr>
              <a:t>If a bad outcome in a pediatric patient results in a lawsuit against the EP</a:t>
            </a:r>
            <a:r>
              <a:rPr lang="en-US" sz="2200" dirty="0" smtClean="0">
                <a:solidFill>
                  <a:schemeClr val="tx1"/>
                </a:solidFill>
              </a:rPr>
              <a:t>, </a:t>
            </a:r>
            <a:r>
              <a:rPr lang="en-US" sz="2200" dirty="0">
                <a:solidFill>
                  <a:schemeClr val="tx1"/>
                </a:solidFill>
              </a:rPr>
              <a:t>the EP’s defense can be strengthened with evidence of the ED’s commitment to pediatric patients. </a:t>
            </a:r>
            <a:endParaRPr lang="en-US" sz="2200" dirty="0" smtClean="0">
              <a:solidFill>
                <a:schemeClr val="tx1"/>
              </a:solidFill>
            </a:endParaRPr>
          </a:p>
          <a:p>
            <a:pPr marL="1200150" lvl="2" indent="-285750">
              <a:buFont typeface="Arial" panose="020B0604020202020204" pitchFamily="34" charset="0"/>
              <a:buChar char="•"/>
            </a:pPr>
            <a:r>
              <a:rPr lang="en-US" sz="2200" dirty="0" smtClean="0">
                <a:solidFill>
                  <a:schemeClr val="tx1"/>
                </a:solidFill>
              </a:rPr>
              <a:t>One </a:t>
            </a:r>
            <a:r>
              <a:rPr lang="en-US" sz="2200" dirty="0">
                <a:solidFill>
                  <a:schemeClr val="tx1"/>
                </a:solidFill>
              </a:rPr>
              <a:t>way to demonstrate this is to show compliance with </a:t>
            </a:r>
            <a:r>
              <a:rPr lang="en-US" sz="2200" dirty="0" smtClean="0">
                <a:solidFill>
                  <a:schemeClr val="tx1"/>
                </a:solidFill>
              </a:rPr>
              <a:t>[the guidelines]</a:t>
            </a:r>
          </a:p>
          <a:p>
            <a:pPr lvl="3"/>
            <a:r>
              <a:rPr lang="en-US" sz="1500" dirty="0" smtClean="0">
                <a:solidFill>
                  <a:schemeClr val="tx1"/>
                </a:solidFill>
              </a:rPr>
              <a:t>American </a:t>
            </a:r>
            <a:r>
              <a:rPr lang="en-US" sz="1500" dirty="0">
                <a:solidFill>
                  <a:schemeClr val="tx1"/>
                </a:solidFill>
              </a:rPr>
              <a:t>Academy of Pediatrics; Committee on Pediatric Emergency Medicine; American College of Emergency Physicians; Pediatric Committee; Emergency Nurses Association Pediatric Committee. Joint policy statement — guidelines for care of children in the emergency department. </a:t>
            </a:r>
            <a:r>
              <a:rPr lang="en-US" sz="1500" i="1" dirty="0">
                <a:solidFill>
                  <a:schemeClr val="tx1"/>
                </a:solidFill>
              </a:rPr>
              <a:t>Pediatrics</a:t>
            </a:r>
            <a:r>
              <a:rPr lang="en-US" sz="1500" dirty="0">
                <a:solidFill>
                  <a:schemeClr val="tx1"/>
                </a:solidFill>
              </a:rPr>
              <a:t> 2009; 124:1233-1243.</a:t>
            </a:r>
          </a:p>
          <a:p>
            <a:pPr lvl="2"/>
            <a:r>
              <a:rPr lang="en-US" sz="2200" b="1" dirty="0" smtClean="0">
                <a:solidFill>
                  <a:schemeClr val="tx1"/>
                </a:solidFill>
              </a:rPr>
              <a:t>“…‘We </a:t>
            </a:r>
            <a:r>
              <a:rPr lang="en-US" sz="2200" b="1" dirty="0">
                <a:solidFill>
                  <a:schemeClr val="tx1"/>
                </a:solidFill>
              </a:rPr>
              <a:t>are not supposed to get pediatric emergencies’ is a very weak defense.”</a:t>
            </a:r>
          </a:p>
          <a:p>
            <a:pPr marL="457200" lvl="1" indent="0">
              <a:buNone/>
            </a:pPr>
            <a:endParaRPr lang="en-US" dirty="0" smtClean="0">
              <a:solidFill>
                <a:schemeClr val="tx1"/>
              </a:solidFill>
            </a:endParaRPr>
          </a:p>
          <a:p>
            <a:pPr lvl="1"/>
            <a:endParaRPr lang="en-US" dirty="0" smtClean="0">
              <a:solidFill>
                <a:schemeClr val="tx1"/>
              </a:solidFill>
            </a:endParaRPr>
          </a:p>
        </p:txBody>
      </p:sp>
    </p:spTree>
    <p:extLst>
      <p:ext uri="{BB962C8B-B14F-4D97-AF65-F5344CB8AC3E}">
        <p14:creationId xmlns:p14="http://schemas.microsoft.com/office/powerpoint/2010/main" val="125958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75" y="1004395"/>
            <a:ext cx="10358120" cy="677108"/>
          </a:xfrm>
        </p:spPr>
        <p:txBody>
          <a:bodyPr>
            <a:normAutofit/>
          </a:bodyPr>
          <a:lstStyle/>
          <a:p>
            <a:r>
              <a:rPr lang="en-US" sz="3200" dirty="0" smtClean="0">
                <a:solidFill>
                  <a:schemeClr val="accent5"/>
                </a:solidFill>
              </a:rPr>
              <a:t>Important Points</a:t>
            </a:r>
            <a:endParaRPr lang="en-US" sz="3200" dirty="0">
              <a:solidFill>
                <a:schemeClr val="accent5"/>
              </a:solidFill>
            </a:endParaRPr>
          </a:p>
        </p:txBody>
      </p:sp>
      <p:sp>
        <p:nvSpPr>
          <p:cNvPr id="3" name="Text Placeholder 2"/>
          <p:cNvSpPr>
            <a:spLocks noGrp="1"/>
          </p:cNvSpPr>
          <p:nvPr>
            <p:ph type="body" idx="1"/>
          </p:nvPr>
        </p:nvSpPr>
        <p:spPr>
          <a:xfrm>
            <a:off x="399700" y="3229121"/>
            <a:ext cx="11542918" cy="3498394"/>
          </a:xfrm>
        </p:spPr>
        <p:txBody>
          <a:bodyPr>
            <a:normAutofit/>
          </a:bodyPr>
          <a:lstStyle/>
          <a:p>
            <a:pPr marL="355600" indent="-342900">
              <a:buFont typeface="Arial"/>
              <a:buChar char="•"/>
              <a:tabLst>
                <a:tab pos="356235" algn="l"/>
              </a:tabLst>
            </a:pPr>
            <a:r>
              <a:rPr lang="en-US" sz="2400" u="none" spc="-20" dirty="0">
                <a:solidFill>
                  <a:schemeClr val="tx1"/>
                </a:solidFill>
              </a:rPr>
              <a:t>The</a:t>
            </a:r>
            <a:r>
              <a:rPr lang="en-US" sz="2400" u="none" spc="-50" dirty="0">
                <a:solidFill>
                  <a:schemeClr val="tx1"/>
                </a:solidFill>
              </a:rPr>
              <a:t>r</a:t>
            </a:r>
            <a:r>
              <a:rPr lang="en-US" sz="2400" u="none" spc="-15" dirty="0">
                <a:solidFill>
                  <a:schemeClr val="tx1"/>
                </a:solidFill>
              </a:rPr>
              <a:t>e</a:t>
            </a:r>
            <a:r>
              <a:rPr lang="en-US" sz="2400" u="none" dirty="0">
                <a:solidFill>
                  <a:schemeClr val="tx1"/>
                </a:solidFill>
              </a:rPr>
              <a:t> </a:t>
            </a:r>
            <a:r>
              <a:rPr lang="en-US" sz="2400" u="none" spc="-15" dirty="0">
                <a:solidFill>
                  <a:schemeClr val="tx1"/>
                </a:solidFill>
              </a:rPr>
              <a:t>a</a:t>
            </a:r>
            <a:r>
              <a:rPr lang="en-US" sz="2400" u="none" spc="-50" dirty="0">
                <a:solidFill>
                  <a:schemeClr val="tx1"/>
                </a:solidFill>
              </a:rPr>
              <a:t>r</a:t>
            </a:r>
            <a:r>
              <a:rPr lang="en-US" sz="2400" u="none" spc="-15" dirty="0">
                <a:solidFill>
                  <a:schemeClr val="tx1"/>
                </a:solidFill>
              </a:rPr>
              <a:t>e </a:t>
            </a:r>
            <a:r>
              <a:rPr lang="en-US" sz="2400" u="none" spc="-60" dirty="0">
                <a:solidFill>
                  <a:schemeClr val="tx1"/>
                </a:solidFill>
              </a:rPr>
              <a:t>g</a:t>
            </a:r>
            <a:r>
              <a:rPr lang="en-US" sz="2400" u="none" spc="-15" dirty="0">
                <a:solidFill>
                  <a:schemeClr val="tx1"/>
                </a:solidFill>
              </a:rPr>
              <a:t>a</a:t>
            </a:r>
            <a:r>
              <a:rPr lang="en-US" sz="2400" u="none" spc="-30" dirty="0">
                <a:solidFill>
                  <a:schemeClr val="tx1"/>
                </a:solidFill>
              </a:rPr>
              <a:t>p</a:t>
            </a:r>
            <a:r>
              <a:rPr lang="en-US" sz="2400" u="none" spc="-15" dirty="0">
                <a:solidFill>
                  <a:schemeClr val="tx1"/>
                </a:solidFill>
              </a:rPr>
              <a:t>s</a:t>
            </a:r>
            <a:r>
              <a:rPr lang="en-US" sz="2400" u="none" spc="-5" dirty="0">
                <a:solidFill>
                  <a:schemeClr val="tx1"/>
                </a:solidFill>
              </a:rPr>
              <a:t> </a:t>
            </a:r>
            <a:r>
              <a:rPr lang="en-US" sz="2400" u="none" dirty="0">
                <a:solidFill>
                  <a:schemeClr val="tx1"/>
                </a:solidFill>
              </a:rPr>
              <a:t>in</a:t>
            </a:r>
            <a:r>
              <a:rPr lang="en-US" sz="2400" u="none" spc="10" dirty="0">
                <a:solidFill>
                  <a:schemeClr val="tx1"/>
                </a:solidFill>
              </a:rPr>
              <a:t> </a:t>
            </a:r>
            <a:r>
              <a:rPr lang="en-US" sz="2400" u="none" spc="-20" dirty="0">
                <a:solidFill>
                  <a:schemeClr val="tx1"/>
                </a:solidFill>
              </a:rPr>
              <a:t>pe</a:t>
            </a:r>
            <a:r>
              <a:rPr lang="en-US" sz="2400" u="none" spc="-25" dirty="0">
                <a:solidFill>
                  <a:schemeClr val="tx1"/>
                </a:solidFill>
              </a:rPr>
              <a:t>d</a:t>
            </a:r>
            <a:r>
              <a:rPr lang="en-US" sz="2400" u="none" dirty="0">
                <a:solidFill>
                  <a:schemeClr val="tx1"/>
                </a:solidFill>
              </a:rPr>
              <a:t>i</a:t>
            </a:r>
            <a:r>
              <a:rPr lang="en-US" sz="2400" u="none" spc="-30" dirty="0">
                <a:solidFill>
                  <a:schemeClr val="tx1"/>
                </a:solidFill>
              </a:rPr>
              <a:t>a</a:t>
            </a:r>
            <a:r>
              <a:rPr lang="en-US" sz="2400" u="none" spc="-10" dirty="0">
                <a:solidFill>
                  <a:schemeClr val="tx1"/>
                </a:solidFill>
              </a:rPr>
              <a:t>tr</a:t>
            </a:r>
            <a:r>
              <a:rPr lang="en-US" sz="2400" u="none" spc="-25" dirty="0">
                <a:solidFill>
                  <a:schemeClr val="tx1"/>
                </a:solidFill>
              </a:rPr>
              <a:t>i</a:t>
            </a:r>
            <a:r>
              <a:rPr lang="en-US" sz="2400" u="none" spc="-15" dirty="0">
                <a:solidFill>
                  <a:schemeClr val="tx1"/>
                </a:solidFill>
              </a:rPr>
              <a:t>c</a:t>
            </a:r>
            <a:r>
              <a:rPr lang="en-US" sz="2400" u="none" spc="15" dirty="0">
                <a:solidFill>
                  <a:schemeClr val="tx1"/>
                </a:solidFill>
              </a:rPr>
              <a:t> </a:t>
            </a:r>
            <a:r>
              <a:rPr lang="en-US" sz="2400" u="none" spc="-55" dirty="0">
                <a:solidFill>
                  <a:schemeClr val="tx1"/>
                </a:solidFill>
              </a:rPr>
              <a:t>r</a:t>
            </a:r>
            <a:r>
              <a:rPr lang="en-US" sz="2400" u="none" spc="-15" dirty="0">
                <a:solidFill>
                  <a:schemeClr val="tx1"/>
                </a:solidFill>
              </a:rPr>
              <a:t>ead</a:t>
            </a:r>
            <a:r>
              <a:rPr lang="en-US" sz="2400" u="none" spc="-25" dirty="0">
                <a:solidFill>
                  <a:schemeClr val="tx1"/>
                </a:solidFill>
              </a:rPr>
              <a:t>i</a:t>
            </a:r>
            <a:r>
              <a:rPr lang="en-US" sz="2400" u="none" spc="-20" dirty="0">
                <a:solidFill>
                  <a:schemeClr val="tx1"/>
                </a:solidFill>
              </a:rPr>
              <a:t>ne</a:t>
            </a:r>
            <a:r>
              <a:rPr lang="en-US" sz="2400" u="none" spc="-25" dirty="0">
                <a:solidFill>
                  <a:schemeClr val="tx1"/>
                </a:solidFill>
              </a:rPr>
              <a:t>s</a:t>
            </a:r>
            <a:r>
              <a:rPr lang="en-US" sz="2400" u="none" spc="-15" dirty="0">
                <a:solidFill>
                  <a:schemeClr val="tx1"/>
                </a:solidFill>
              </a:rPr>
              <a:t>s</a:t>
            </a:r>
            <a:r>
              <a:rPr lang="en-US" sz="2400" u="none" spc="20" dirty="0">
                <a:solidFill>
                  <a:schemeClr val="tx1"/>
                </a:solidFill>
              </a:rPr>
              <a:t> </a:t>
            </a:r>
            <a:r>
              <a:rPr lang="en-US" sz="2400" u="none" spc="-15" dirty="0">
                <a:solidFill>
                  <a:schemeClr val="tx1"/>
                </a:solidFill>
              </a:rPr>
              <a:t>ac</a:t>
            </a:r>
            <a:r>
              <a:rPr lang="en-US" sz="2400" u="none" spc="-55" dirty="0">
                <a:solidFill>
                  <a:schemeClr val="tx1"/>
                </a:solidFill>
              </a:rPr>
              <a:t>r</a:t>
            </a:r>
            <a:r>
              <a:rPr lang="en-US" sz="2400" u="none" spc="-20" dirty="0">
                <a:solidFill>
                  <a:schemeClr val="tx1"/>
                </a:solidFill>
              </a:rPr>
              <a:t>os</a:t>
            </a:r>
            <a:r>
              <a:rPr lang="en-US" sz="2400" u="none" spc="-15" dirty="0">
                <a:solidFill>
                  <a:schemeClr val="tx1"/>
                </a:solidFill>
              </a:rPr>
              <a:t>s</a:t>
            </a:r>
            <a:r>
              <a:rPr lang="en-US" sz="2400" u="none" spc="20" dirty="0">
                <a:solidFill>
                  <a:schemeClr val="tx1"/>
                </a:solidFill>
              </a:rPr>
              <a:t> </a:t>
            </a:r>
            <a:r>
              <a:rPr lang="en-US" sz="2400" u="none" spc="-15" dirty="0" smtClean="0">
                <a:solidFill>
                  <a:schemeClr val="tx1"/>
                </a:solidFill>
              </a:rPr>
              <a:t>the</a:t>
            </a:r>
            <a:r>
              <a:rPr lang="en-US" sz="2400" dirty="0">
                <a:solidFill>
                  <a:schemeClr val="tx1"/>
                </a:solidFill>
              </a:rPr>
              <a:t> </a:t>
            </a:r>
            <a:r>
              <a:rPr lang="en-US" sz="2400" u="none" spc="-15" dirty="0" smtClean="0">
                <a:solidFill>
                  <a:schemeClr val="tx1"/>
                </a:solidFill>
              </a:rPr>
              <a:t>Uni</a:t>
            </a:r>
            <a:r>
              <a:rPr lang="en-US" sz="2400" u="none" spc="-45" dirty="0" smtClean="0">
                <a:solidFill>
                  <a:schemeClr val="tx1"/>
                </a:solidFill>
              </a:rPr>
              <a:t>t</a:t>
            </a:r>
            <a:r>
              <a:rPr lang="en-US" sz="2400" u="none" spc="-15" dirty="0" smtClean="0">
                <a:solidFill>
                  <a:schemeClr val="tx1"/>
                </a:solidFill>
              </a:rPr>
              <a:t>ed</a:t>
            </a:r>
            <a:r>
              <a:rPr lang="en-US" sz="2400" u="none" spc="5" dirty="0" smtClean="0">
                <a:solidFill>
                  <a:schemeClr val="tx1"/>
                </a:solidFill>
              </a:rPr>
              <a:t> </a:t>
            </a:r>
            <a:r>
              <a:rPr lang="en-US" sz="2400" u="none" spc="-20" dirty="0">
                <a:solidFill>
                  <a:schemeClr val="tx1"/>
                </a:solidFill>
              </a:rPr>
              <a:t>S</a:t>
            </a:r>
            <a:r>
              <a:rPr lang="en-US" sz="2400" u="none" spc="-50" dirty="0">
                <a:solidFill>
                  <a:schemeClr val="tx1"/>
                </a:solidFill>
              </a:rPr>
              <a:t>t</a:t>
            </a:r>
            <a:r>
              <a:rPr lang="en-US" sz="2400" u="none" spc="-35" dirty="0">
                <a:solidFill>
                  <a:schemeClr val="tx1"/>
                </a:solidFill>
              </a:rPr>
              <a:t>at</a:t>
            </a:r>
            <a:r>
              <a:rPr lang="en-US" sz="2400" u="none" spc="-15" dirty="0">
                <a:solidFill>
                  <a:schemeClr val="tx1"/>
                </a:solidFill>
              </a:rPr>
              <a:t>es</a:t>
            </a:r>
            <a:endParaRPr lang="en-US" sz="2400" u="none" dirty="0">
              <a:solidFill>
                <a:schemeClr val="tx1"/>
              </a:solidFill>
            </a:endParaRPr>
          </a:p>
          <a:p>
            <a:pPr marL="355600" indent="-342900">
              <a:spcBef>
                <a:spcPts val="670"/>
              </a:spcBef>
              <a:buFont typeface="Arial"/>
              <a:buChar char="•"/>
              <a:tabLst>
                <a:tab pos="356235" algn="l"/>
              </a:tabLst>
            </a:pPr>
            <a:r>
              <a:rPr lang="en-US" sz="2400" u="none" spc="-20" dirty="0">
                <a:solidFill>
                  <a:schemeClr val="tx1"/>
                </a:solidFill>
              </a:rPr>
              <a:t>The</a:t>
            </a:r>
            <a:r>
              <a:rPr lang="en-US" sz="2400" u="none" spc="-50" dirty="0">
                <a:solidFill>
                  <a:schemeClr val="tx1"/>
                </a:solidFill>
              </a:rPr>
              <a:t>r</a:t>
            </a:r>
            <a:r>
              <a:rPr lang="en-US" sz="2400" u="none" spc="-15" dirty="0">
                <a:solidFill>
                  <a:schemeClr val="tx1"/>
                </a:solidFill>
              </a:rPr>
              <a:t>e</a:t>
            </a:r>
            <a:r>
              <a:rPr lang="en-US" sz="2400" u="none" dirty="0">
                <a:solidFill>
                  <a:schemeClr val="tx1"/>
                </a:solidFill>
              </a:rPr>
              <a:t> </a:t>
            </a:r>
            <a:r>
              <a:rPr lang="en-US" sz="2400" u="none" spc="-10" dirty="0">
                <a:solidFill>
                  <a:schemeClr val="tx1"/>
                </a:solidFill>
              </a:rPr>
              <a:t>a</a:t>
            </a:r>
            <a:r>
              <a:rPr lang="en-US" sz="2400" u="none" spc="-50" dirty="0">
                <a:solidFill>
                  <a:schemeClr val="tx1"/>
                </a:solidFill>
              </a:rPr>
              <a:t>r</a:t>
            </a:r>
            <a:r>
              <a:rPr lang="en-US" sz="2400" u="none" spc="-15" dirty="0">
                <a:solidFill>
                  <a:schemeClr val="tx1"/>
                </a:solidFill>
              </a:rPr>
              <a:t>e</a:t>
            </a:r>
            <a:r>
              <a:rPr lang="en-US" sz="2400" u="none" dirty="0">
                <a:solidFill>
                  <a:schemeClr val="tx1"/>
                </a:solidFill>
              </a:rPr>
              <a:t> </a:t>
            </a:r>
            <a:r>
              <a:rPr lang="en-US" sz="2400" u="none" spc="-15" dirty="0">
                <a:solidFill>
                  <a:schemeClr val="tx1"/>
                </a:solidFill>
              </a:rPr>
              <a:t>ce</a:t>
            </a:r>
            <a:r>
              <a:rPr lang="en-US" sz="2400" u="none" spc="-50" dirty="0">
                <a:solidFill>
                  <a:schemeClr val="tx1"/>
                </a:solidFill>
              </a:rPr>
              <a:t>n</a:t>
            </a:r>
            <a:r>
              <a:rPr lang="en-US" sz="2400" u="none" spc="-35" dirty="0">
                <a:solidFill>
                  <a:schemeClr val="tx1"/>
                </a:solidFill>
              </a:rPr>
              <a:t>t</a:t>
            </a:r>
            <a:r>
              <a:rPr lang="en-US" sz="2400" u="none" spc="-15" dirty="0">
                <a:solidFill>
                  <a:schemeClr val="tx1"/>
                </a:solidFill>
              </a:rPr>
              <a:t>e</a:t>
            </a:r>
            <a:r>
              <a:rPr lang="en-US" sz="2400" u="none" spc="-65" dirty="0">
                <a:solidFill>
                  <a:schemeClr val="tx1"/>
                </a:solidFill>
              </a:rPr>
              <a:t>r</a:t>
            </a:r>
            <a:r>
              <a:rPr lang="en-US" sz="2400" u="none" spc="-15" dirty="0">
                <a:solidFill>
                  <a:schemeClr val="tx1"/>
                </a:solidFill>
              </a:rPr>
              <a:t>s</a:t>
            </a:r>
            <a:r>
              <a:rPr lang="en-US" sz="2400" u="none" spc="10" dirty="0">
                <a:solidFill>
                  <a:schemeClr val="tx1"/>
                </a:solidFill>
              </a:rPr>
              <a:t> </a:t>
            </a:r>
            <a:r>
              <a:rPr lang="en-US" sz="2400" u="none" spc="-20" dirty="0">
                <a:solidFill>
                  <a:schemeClr val="tx1"/>
                </a:solidFill>
              </a:rPr>
              <a:t>o</a:t>
            </a:r>
            <a:r>
              <a:rPr lang="en-US" sz="2400" u="none" spc="-10" dirty="0">
                <a:solidFill>
                  <a:schemeClr val="tx1"/>
                </a:solidFill>
              </a:rPr>
              <a:t>f</a:t>
            </a:r>
            <a:r>
              <a:rPr lang="en-US" sz="2400" u="none" spc="-5" dirty="0">
                <a:solidFill>
                  <a:schemeClr val="tx1"/>
                </a:solidFill>
              </a:rPr>
              <a:t> </a:t>
            </a:r>
            <a:r>
              <a:rPr lang="en-US" sz="2400" u="none" spc="-60" dirty="0">
                <a:solidFill>
                  <a:schemeClr val="tx1"/>
                </a:solidFill>
              </a:rPr>
              <a:t>e</a:t>
            </a:r>
            <a:r>
              <a:rPr lang="en-US" sz="2400" u="none" spc="-75" dirty="0">
                <a:solidFill>
                  <a:schemeClr val="tx1"/>
                </a:solidFill>
              </a:rPr>
              <a:t>x</a:t>
            </a:r>
            <a:r>
              <a:rPr lang="en-US" sz="2400" u="none" spc="-15" dirty="0">
                <a:solidFill>
                  <a:schemeClr val="tx1"/>
                </a:solidFill>
              </a:rPr>
              <a:t>cel</a:t>
            </a:r>
            <a:r>
              <a:rPr lang="en-US" sz="2400" u="none" spc="-20" dirty="0">
                <a:solidFill>
                  <a:schemeClr val="tx1"/>
                </a:solidFill>
              </a:rPr>
              <a:t>l</a:t>
            </a:r>
            <a:r>
              <a:rPr lang="en-US" sz="2400" u="none" spc="-15" dirty="0">
                <a:solidFill>
                  <a:schemeClr val="tx1"/>
                </a:solidFill>
              </a:rPr>
              <a:t>ence</a:t>
            </a:r>
            <a:r>
              <a:rPr lang="en-US" sz="2400" u="none" spc="-10" dirty="0">
                <a:solidFill>
                  <a:schemeClr val="tx1"/>
                </a:solidFill>
              </a:rPr>
              <a:t> a</a:t>
            </a:r>
            <a:r>
              <a:rPr lang="en-US" sz="2400" u="none" spc="-20" dirty="0">
                <a:solidFill>
                  <a:schemeClr val="tx1"/>
                </a:solidFill>
              </a:rPr>
              <a:t>n</a:t>
            </a:r>
            <a:r>
              <a:rPr lang="en-US" sz="2400" u="none" spc="-15" dirty="0">
                <a:solidFill>
                  <a:schemeClr val="tx1"/>
                </a:solidFill>
              </a:rPr>
              <a:t>d</a:t>
            </a:r>
            <a:r>
              <a:rPr lang="en-US" sz="2400" u="none" spc="-5" dirty="0">
                <a:solidFill>
                  <a:schemeClr val="tx1"/>
                </a:solidFill>
              </a:rPr>
              <a:t> </a:t>
            </a:r>
            <a:r>
              <a:rPr lang="en-US" sz="2400" u="none" spc="-10" dirty="0">
                <a:solidFill>
                  <a:schemeClr val="tx1"/>
                </a:solidFill>
              </a:rPr>
              <a:t>o</a:t>
            </a:r>
            <a:r>
              <a:rPr lang="en-US" sz="2400" u="none" spc="-15" dirty="0">
                <a:solidFill>
                  <a:schemeClr val="tx1"/>
                </a:solidFill>
              </a:rPr>
              <a:t>the</a:t>
            </a:r>
            <a:r>
              <a:rPr lang="en-US" sz="2400" u="none" spc="-65" dirty="0">
                <a:solidFill>
                  <a:schemeClr val="tx1"/>
                </a:solidFill>
              </a:rPr>
              <a:t>r</a:t>
            </a:r>
            <a:r>
              <a:rPr lang="en-US" sz="2400" u="none" spc="-15" dirty="0">
                <a:solidFill>
                  <a:schemeClr val="tx1"/>
                </a:solidFill>
              </a:rPr>
              <a:t>s</a:t>
            </a:r>
            <a:r>
              <a:rPr lang="en-US" sz="2400" u="none" spc="20" dirty="0">
                <a:solidFill>
                  <a:schemeClr val="tx1"/>
                </a:solidFill>
              </a:rPr>
              <a:t> </a:t>
            </a:r>
            <a:r>
              <a:rPr lang="en-US" sz="2400" u="none" spc="-20" dirty="0" smtClean="0">
                <a:solidFill>
                  <a:schemeClr val="tx1"/>
                </a:solidFill>
              </a:rPr>
              <a:t>whe</a:t>
            </a:r>
            <a:r>
              <a:rPr lang="en-US" sz="2400" u="none" spc="-50" dirty="0" smtClean="0">
                <a:solidFill>
                  <a:schemeClr val="tx1"/>
                </a:solidFill>
              </a:rPr>
              <a:t>r</a:t>
            </a:r>
            <a:r>
              <a:rPr lang="en-US" sz="2400" u="none" spc="-15" dirty="0" smtClean="0">
                <a:solidFill>
                  <a:schemeClr val="tx1"/>
                </a:solidFill>
              </a:rPr>
              <a:t>e</a:t>
            </a:r>
            <a:r>
              <a:rPr lang="en-US" sz="2400" dirty="0">
                <a:solidFill>
                  <a:schemeClr val="tx1"/>
                </a:solidFill>
              </a:rPr>
              <a:t> </a:t>
            </a:r>
            <a:r>
              <a:rPr lang="en-US" sz="2400" u="none" spc="-5" dirty="0" smtClean="0">
                <a:solidFill>
                  <a:schemeClr val="tx1"/>
                </a:solidFill>
              </a:rPr>
              <a:t>op</a:t>
            </a:r>
            <a:r>
              <a:rPr lang="en-US" sz="2400" u="none" spc="-10" dirty="0" smtClean="0">
                <a:solidFill>
                  <a:schemeClr val="tx1"/>
                </a:solidFill>
              </a:rPr>
              <a:t>p</a:t>
            </a:r>
            <a:r>
              <a:rPr lang="en-US" sz="2400" u="none" spc="-20" dirty="0" smtClean="0">
                <a:solidFill>
                  <a:schemeClr val="tx1"/>
                </a:solidFill>
              </a:rPr>
              <a:t>ort</a:t>
            </a:r>
            <a:r>
              <a:rPr lang="en-US" sz="2400" u="none" spc="-25" dirty="0" smtClean="0">
                <a:solidFill>
                  <a:schemeClr val="tx1"/>
                </a:solidFill>
              </a:rPr>
              <a:t>u</a:t>
            </a:r>
            <a:r>
              <a:rPr lang="en-US" sz="2400" u="none" spc="-5" dirty="0" smtClean="0">
                <a:solidFill>
                  <a:schemeClr val="tx1"/>
                </a:solidFill>
              </a:rPr>
              <a:t>n</a:t>
            </a:r>
            <a:r>
              <a:rPr lang="en-US" sz="2400" u="none" spc="-15" dirty="0" smtClean="0">
                <a:solidFill>
                  <a:schemeClr val="tx1"/>
                </a:solidFill>
              </a:rPr>
              <a:t>i</a:t>
            </a:r>
            <a:r>
              <a:rPr lang="en-US" sz="2400" u="none" dirty="0" smtClean="0">
                <a:solidFill>
                  <a:schemeClr val="tx1"/>
                </a:solidFill>
              </a:rPr>
              <a:t>t</a:t>
            </a:r>
            <a:r>
              <a:rPr lang="en-US" sz="2400" u="none" spc="-10" dirty="0" smtClean="0">
                <a:solidFill>
                  <a:schemeClr val="tx1"/>
                </a:solidFill>
              </a:rPr>
              <a:t>i</a:t>
            </a:r>
            <a:r>
              <a:rPr lang="en-US" sz="2400" u="none" spc="-15" dirty="0" smtClean="0">
                <a:solidFill>
                  <a:schemeClr val="tx1"/>
                </a:solidFill>
              </a:rPr>
              <a:t>es</a:t>
            </a:r>
            <a:r>
              <a:rPr lang="en-US" sz="2400" u="none" spc="50" dirty="0" smtClean="0">
                <a:solidFill>
                  <a:schemeClr val="tx1"/>
                </a:solidFill>
              </a:rPr>
              <a:t> </a:t>
            </a:r>
            <a:r>
              <a:rPr lang="en-US" sz="2400" u="none" spc="-35" dirty="0">
                <a:solidFill>
                  <a:schemeClr val="tx1"/>
                </a:solidFill>
              </a:rPr>
              <a:t>t</a:t>
            </a:r>
            <a:r>
              <a:rPr lang="en-US" sz="2400" u="none" dirty="0">
                <a:solidFill>
                  <a:schemeClr val="tx1"/>
                </a:solidFill>
              </a:rPr>
              <a:t>o</a:t>
            </a:r>
            <a:r>
              <a:rPr lang="en-US" sz="2400" u="none" spc="-5" dirty="0">
                <a:solidFill>
                  <a:schemeClr val="tx1"/>
                </a:solidFill>
              </a:rPr>
              <a:t> </a:t>
            </a:r>
            <a:r>
              <a:rPr lang="en-US" sz="2400" u="none" spc="-15" dirty="0">
                <a:solidFill>
                  <a:schemeClr val="tx1"/>
                </a:solidFill>
              </a:rPr>
              <a:t>im</a:t>
            </a:r>
            <a:r>
              <a:rPr lang="en-US" sz="2400" u="none" spc="-30" dirty="0">
                <a:solidFill>
                  <a:schemeClr val="tx1"/>
                </a:solidFill>
              </a:rPr>
              <a:t>p</a:t>
            </a:r>
            <a:r>
              <a:rPr lang="en-US" sz="2400" u="none" spc="-65" dirty="0">
                <a:solidFill>
                  <a:schemeClr val="tx1"/>
                </a:solidFill>
              </a:rPr>
              <a:t>r</a:t>
            </a:r>
            <a:r>
              <a:rPr lang="en-US" sz="2400" u="none" spc="-15" dirty="0">
                <a:solidFill>
                  <a:schemeClr val="tx1"/>
                </a:solidFill>
              </a:rPr>
              <a:t>o</a:t>
            </a:r>
            <a:r>
              <a:rPr lang="en-US" sz="2400" u="none" spc="-45" dirty="0">
                <a:solidFill>
                  <a:schemeClr val="tx1"/>
                </a:solidFill>
              </a:rPr>
              <a:t>v</a:t>
            </a:r>
            <a:r>
              <a:rPr lang="en-US" sz="2400" u="none" spc="-15" dirty="0">
                <a:solidFill>
                  <a:schemeClr val="tx1"/>
                </a:solidFill>
              </a:rPr>
              <a:t>e</a:t>
            </a:r>
            <a:r>
              <a:rPr lang="en-US" sz="2400" u="none" spc="10" dirty="0">
                <a:solidFill>
                  <a:schemeClr val="tx1"/>
                </a:solidFill>
              </a:rPr>
              <a:t> </a:t>
            </a:r>
            <a:r>
              <a:rPr lang="en-US" sz="2400" u="none" spc="-65" dirty="0">
                <a:solidFill>
                  <a:schemeClr val="tx1"/>
                </a:solidFill>
              </a:rPr>
              <a:t>e</a:t>
            </a:r>
            <a:r>
              <a:rPr lang="en-US" sz="2400" u="none" spc="-5" dirty="0">
                <a:solidFill>
                  <a:schemeClr val="tx1"/>
                </a:solidFill>
              </a:rPr>
              <a:t>xi</a:t>
            </a:r>
            <a:r>
              <a:rPr lang="en-US" sz="2400" u="none" spc="-45" dirty="0">
                <a:solidFill>
                  <a:schemeClr val="tx1"/>
                </a:solidFill>
              </a:rPr>
              <a:t>s</a:t>
            </a:r>
            <a:r>
              <a:rPr lang="en-US" sz="2400" u="none" spc="-10" dirty="0">
                <a:solidFill>
                  <a:schemeClr val="tx1"/>
                </a:solidFill>
              </a:rPr>
              <a:t>t</a:t>
            </a:r>
            <a:endParaRPr lang="en-US" sz="2400" u="none" dirty="0">
              <a:solidFill>
                <a:schemeClr val="tx1"/>
              </a:solidFill>
            </a:endParaRPr>
          </a:p>
          <a:p>
            <a:pPr marL="355600" marR="292100" indent="-342900">
              <a:spcBef>
                <a:spcPts val="670"/>
              </a:spcBef>
              <a:buFont typeface="Arial"/>
              <a:buChar char="•"/>
              <a:tabLst>
                <a:tab pos="356235" algn="l"/>
              </a:tabLst>
            </a:pPr>
            <a:r>
              <a:rPr lang="en-US" sz="2400" u="none" spc="-215" dirty="0">
                <a:solidFill>
                  <a:schemeClr val="tx1"/>
                </a:solidFill>
              </a:rPr>
              <a:t>Y</a:t>
            </a:r>
            <a:r>
              <a:rPr lang="en-US" sz="2400" u="none" spc="-20" dirty="0">
                <a:solidFill>
                  <a:schemeClr val="tx1"/>
                </a:solidFill>
              </a:rPr>
              <a:t>o</a:t>
            </a:r>
            <a:r>
              <a:rPr lang="en-US" sz="2400" u="none" spc="-15" dirty="0">
                <a:solidFill>
                  <a:schemeClr val="tx1"/>
                </a:solidFill>
              </a:rPr>
              <a:t>u</a:t>
            </a:r>
            <a:r>
              <a:rPr lang="en-US" sz="2400" u="none" spc="-5" dirty="0">
                <a:solidFill>
                  <a:schemeClr val="tx1"/>
                </a:solidFill>
              </a:rPr>
              <a:t> </a:t>
            </a:r>
            <a:r>
              <a:rPr lang="en-US" sz="2400" u="none" spc="-20" dirty="0">
                <a:solidFill>
                  <a:schemeClr val="tx1"/>
                </a:solidFill>
              </a:rPr>
              <a:t>don</a:t>
            </a:r>
            <a:r>
              <a:rPr lang="en-US" sz="2400" u="none" spc="-15" dirty="0">
                <a:solidFill>
                  <a:schemeClr val="tx1"/>
                </a:solidFill>
              </a:rPr>
              <a:t>’</a:t>
            </a:r>
            <a:r>
              <a:rPr lang="en-US" sz="2400" u="none" spc="-10" dirty="0">
                <a:solidFill>
                  <a:schemeClr val="tx1"/>
                </a:solidFill>
              </a:rPr>
              <a:t>t</a:t>
            </a:r>
            <a:r>
              <a:rPr lang="en-US" sz="2400" u="none" spc="20" dirty="0">
                <a:solidFill>
                  <a:schemeClr val="tx1"/>
                </a:solidFill>
              </a:rPr>
              <a:t> </a:t>
            </a:r>
            <a:r>
              <a:rPr lang="en-US" sz="2400" u="none" spc="-15" dirty="0">
                <a:solidFill>
                  <a:schemeClr val="tx1"/>
                </a:solidFill>
              </a:rPr>
              <a:t>need</a:t>
            </a:r>
            <a:r>
              <a:rPr lang="en-US" sz="2400" u="none" spc="15" dirty="0">
                <a:solidFill>
                  <a:schemeClr val="tx1"/>
                </a:solidFill>
              </a:rPr>
              <a:t> </a:t>
            </a:r>
            <a:r>
              <a:rPr lang="en-US" sz="2400" u="none" spc="-40" dirty="0">
                <a:solidFill>
                  <a:schemeClr val="tx1"/>
                </a:solidFill>
              </a:rPr>
              <a:t>t</a:t>
            </a:r>
            <a:r>
              <a:rPr lang="en-US" sz="2400" u="none" spc="-15" dirty="0">
                <a:solidFill>
                  <a:schemeClr val="tx1"/>
                </a:solidFill>
              </a:rPr>
              <a:t>o</a:t>
            </a:r>
            <a:r>
              <a:rPr lang="en-US" sz="2400" u="none" spc="-5" dirty="0">
                <a:solidFill>
                  <a:schemeClr val="tx1"/>
                </a:solidFill>
              </a:rPr>
              <a:t> </a:t>
            </a:r>
            <a:r>
              <a:rPr lang="en-US" sz="2400" u="none" spc="-15" dirty="0">
                <a:solidFill>
                  <a:schemeClr val="tx1"/>
                </a:solidFill>
              </a:rPr>
              <a:t>be</a:t>
            </a:r>
            <a:r>
              <a:rPr lang="en-US" sz="2400" u="none" spc="-5" dirty="0">
                <a:solidFill>
                  <a:schemeClr val="tx1"/>
                </a:solidFill>
              </a:rPr>
              <a:t> </a:t>
            </a:r>
            <a:r>
              <a:rPr lang="en-US" sz="2400" u="none" spc="-15" dirty="0">
                <a:solidFill>
                  <a:schemeClr val="tx1"/>
                </a:solidFill>
              </a:rPr>
              <a:t>a</a:t>
            </a:r>
            <a:r>
              <a:rPr lang="en-US" sz="2400" u="none" spc="5" dirty="0">
                <a:solidFill>
                  <a:schemeClr val="tx1"/>
                </a:solidFill>
              </a:rPr>
              <a:t> </a:t>
            </a:r>
            <a:r>
              <a:rPr lang="en-US" sz="2400" u="none" spc="-10" dirty="0">
                <a:solidFill>
                  <a:schemeClr val="tx1"/>
                </a:solidFill>
              </a:rPr>
              <a:t>c</a:t>
            </a:r>
            <a:r>
              <a:rPr lang="en-US" sz="2400" u="none" spc="-15" dirty="0">
                <a:solidFill>
                  <a:schemeClr val="tx1"/>
                </a:solidFill>
              </a:rPr>
              <a:t>h</a:t>
            </a:r>
            <a:r>
              <a:rPr lang="en-US" sz="2400" u="none" spc="-25" dirty="0">
                <a:solidFill>
                  <a:schemeClr val="tx1"/>
                </a:solidFill>
              </a:rPr>
              <a:t>i</a:t>
            </a:r>
            <a:r>
              <a:rPr lang="en-US" sz="2400" u="none" spc="-10" dirty="0">
                <a:solidFill>
                  <a:schemeClr val="tx1"/>
                </a:solidFill>
              </a:rPr>
              <a:t>l</a:t>
            </a:r>
            <a:r>
              <a:rPr lang="en-US" sz="2400" u="none" spc="-30" dirty="0">
                <a:solidFill>
                  <a:schemeClr val="tx1"/>
                </a:solidFill>
              </a:rPr>
              <a:t>d</a:t>
            </a:r>
            <a:r>
              <a:rPr lang="en-US" sz="2400" u="none" spc="-50" dirty="0">
                <a:solidFill>
                  <a:schemeClr val="tx1"/>
                </a:solidFill>
              </a:rPr>
              <a:t>r</a:t>
            </a:r>
            <a:r>
              <a:rPr lang="en-US" sz="2400" u="none" spc="-15" dirty="0">
                <a:solidFill>
                  <a:schemeClr val="tx1"/>
                </a:solidFill>
              </a:rPr>
              <a:t>en</a:t>
            </a:r>
            <a:r>
              <a:rPr lang="en-US" sz="2400" u="none" spc="-190" dirty="0">
                <a:solidFill>
                  <a:schemeClr val="tx1"/>
                </a:solidFill>
              </a:rPr>
              <a:t>’</a:t>
            </a:r>
            <a:r>
              <a:rPr lang="en-US" sz="2400" u="none" spc="-15" dirty="0">
                <a:solidFill>
                  <a:schemeClr val="tx1"/>
                </a:solidFill>
              </a:rPr>
              <a:t>s</a:t>
            </a:r>
            <a:r>
              <a:rPr lang="en-US" sz="2400" u="none" spc="35" dirty="0">
                <a:solidFill>
                  <a:schemeClr val="tx1"/>
                </a:solidFill>
              </a:rPr>
              <a:t> </a:t>
            </a:r>
            <a:r>
              <a:rPr lang="en-US" sz="2400" u="none" spc="-15" dirty="0">
                <a:solidFill>
                  <a:schemeClr val="tx1"/>
                </a:solidFill>
              </a:rPr>
              <a:t>hosp</a:t>
            </a:r>
            <a:r>
              <a:rPr lang="en-US" sz="2400" u="none" spc="-25" dirty="0">
                <a:solidFill>
                  <a:schemeClr val="tx1"/>
                </a:solidFill>
              </a:rPr>
              <a:t>i</a:t>
            </a:r>
            <a:r>
              <a:rPr lang="en-US" sz="2400" u="none" spc="-50" dirty="0">
                <a:solidFill>
                  <a:schemeClr val="tx1"/>
                </a:solidFill>
              </a:rPr>
              <a:t>t</a:t>
            </a:r>
            <a:r>
              <a:rPr lang="en-US" sz="2400" u="none" spc="-10" dirty="0">
                <a:solidFill>
                  <a:schemeClr val="tx1"/>
                </a:solidFill>
              </a:rPr>
              <a:t>al</a:t>
            </a:r>
            <a:r>
              <a:rPr lang="en-US" sz="2400" u="none" spc="30" dirty="0">
                <a:solidFill>
                  <a:schemeClr val="tx1"/>
                </a:solidFill>
              </a:rPr>
              <a:t> </a:t>
            </a:r>
            <a:r>
              <a:rPr lang="en-US" sz="2400" u="none" spc="-40" dirty="0">
                <a:solidFill>
                  <a:schemeClr val="tx1"/>
                </a:solidFill>
              </a:rPr>
              <a:t>t</a:t>
            </a:r>
            <a:r>
              <a:rPr lang="en-US" sz="2400" u="none" spc="-15" dirty="0">
                <a:solidFill>
                  <a:schemeClr val="tx1"/>
                </a:solidFill>
              </a:rPr>
              <a:t>o</a:t>
            </a:r>
            <a:r>
              <a:rPr lang="en-US" sz="2400" u="none" spc="-5" dirty="0">
                <a:solidFill>
                  <a:schemeClr val="tx1"/>
                </a:solidFill>
              </a:rPr>
              <a:t> </a:t>
            </a:r>
            <a:r>
              <a:rPr lang="en-US" sz="2400" u="none" spc="-15" dirty="0">
                <a:solidFill>
                  <a:schemeClr val="tx1"/>
                </a:solidFill>
              </a:rPr>
              <a:t>be</a:t>
            </a:r>
            <a:r>
              <a:rPr lang="en-US" sz="2400" u="none" spc="-10" dirty="0">
                <a:solidFill>
                  <a:schemeClr val="tx1"/>
                </a:solidFill>
              </a:rPr>
              <a:t> </a:t>
            </a:r>
            <a:r>
              <a:rPr lang="en-US" sz="2400" u="none" spc="-20" dirty="0">
                <a:solidFill>
                  <a:schemeClr val="tx1"/>
                </a:solidFill>
              </a:rPr>
              <a:t>ped</a:t>
            </a:r>
            <a:r>
              <a:rPr lang="en-US" sz="2400" u="none" spc="-25" dirty="0">
                <a:solidFill>
                  <a:schemeClr val="tx1"/>
                </a:solidFill>
              </a:rPr>
              <a:t>i</a:t>
            </a:r>
            <a:r>
              <a:rPr lang="en-US" sz="2400" u="none" spc="-35" dirty="0">
                <a:solidFill>
                  <a:schemeClr val="tx1"/>
                </a:solidFill>
              </a:rPr>
              <a:t>a</a:t>
            </a:r>
            <a:r>
              <a:rPr lang="en-US" sz="2400" u="none" spc="-10" dirty="0">
                <a:solidFill>
                  <a:schemeClr val="tx1"/>
                </a:solidFill>
              </a:rPr>
              <a:t>tr</a:t>
            </a:r>
            <a:r>
              <a:rPr lang="en-US" sz="2400" u="none" spc="-20" dirty="0">
                <a:solidFill>
                  <a:schemeClr val="tx1"/>
                </a:solidFill>
              </a:rPr>
              <a:t>i</a:t>
            </a:r>
            <a:r>
              <a:rPr lang="en-US" sz="2400" u="none" spc="-15" dirty="0">
                <a:solidFill>
                  <a:schemeClr val="tx1"/>
                </a:solidFill>
              </a:rPr>
              <a:t>c</a:t>
            </a:r>
            <a:r>
              <a:rPr lang="en-US" sz="2400" u="none" spc="15" dirty="0">
                <a:solidFill>
                  <a:schemeClr val="tx1"/>
                </a:solidFill>
              </a:rPr>
              <a:t> </a:t>
            </a:r>
            <a:r>
              <a:rPr lang="en-US" sz="2400" u="none" spc="-50" dirty="0">
                <a:solidFill>
                  <a:schemeClr val="tx1"/>
                </a:solidFill>
              </a:rPr>
              <a:t>r</a:t>
            </a:r>
            <a:r>
              <a:rPr lang="en-US" sz="2400" u="none" spc="-15" dirty="0">
                <a:solidFill>
                  <a:schemeClr val="tx1"/>
                </a:solidFill>
              </a:rPr>
              <a:t>eady</a:t>
            </a:r>
            <a:r>
              <a:rPr lang="en-US" sz="2400" u="none" dirty="0">
                <a:solidFill>
                  <a:schemeClr val="tx1"/>
                </a:solidFill>
              </a:rPr>
              <a:t> </a:t>
            </a:r>
            <a:r>
              <a:rPr lang="en-US" sz="2400" u="none" spc="-15" dirty="0">
                <a:solidFill>
                  <a:schemeClr val="tx1"/>
                </a:solidFill>
              </a:rPr>
              <a:t>and</a:t>
            </a:r>
            <a:r>
              <a:rPr lang="en-US" sz="2400" u="none" spc="5" dirty="0">
                <a:solidFill>
                  <a:schemeClr val="tx1"/>
                </a:solidFill>
              </a:rPr>
              <a:t> </a:t>
            </a:r>
            <a:r>
              <a:rPr lang="en-US" sz="2400" u="none" spc="-20" dirty="0">
                <a:solidFill>
                  <a:schemeClr val="tx1"/>
                </a:solidFill>
              </a:rPr>
              <a:t>p</a:t>
            </a:r>
            <a:r>
              <a:rPr lang="en-US" sz="2400" u="none" spc="-65" dirty="0">
                <a:solidFill>
                  <a:schemeClr val="tx1"/>
                </a:solidFill>
              </a:rPr>
              <a:t>r</a:t>
            </a:r>
            <a:r>
              <a:rPr lang="en-US" sz="2400" u="none" spc="-25" dirty="0">
                <a:solidFill>
                  <a:schemeClr val="tx1"/>
                </a:solidFill>
              </a:rPr>
              <a:t>o</a:t>
            </a:r>
            <a:r>
              <a:rPr lang="en-US" sz="2400" u="none" spc="-15" dirty="0">
                <a:solidFill>
                  <a:schemeClr val="tx1"/>
                </a:solidFill>
              </a:rPr>
              <a:t>v</a:t>
            </a:r>
            <a:r>
              <a:rPr lang="en-US" sz="2400" u="none" spc="-20" dirty="0">
                <a:solidFill>
                  <a:schemeClr val="tx1"/>
                </a:solidFill>
              </a:rPr>
              <a:t>id</a:t>
            </a:r>
            <a:r>
              <a:rPr lang="en-US" sz="2400" u="none" spc="-15" dirty="0">
                <a:solidFill>
                  <a:schemeClr val="tx1"/>
                </a:solidFill>
              </a:rPr>
              <a:t>e</a:t>
            </a:r>
            <a:r>
              <a:rPr lang="en-US" sz="2400" u="none" spc="35" dirty="0">
                <a:solidFill>
                  <a:schemeClr val="tx1"/>
                </a:solidFill>
              </a:rPr>
              <a:t> </a:t>
            </a:r>
            <a:r>
              <a:rPr lang="en-US" sz="2400" u="none" spc="-20" dirty="0">
                <a:solidFill>
                  <a:schemeClr val="tx1"/>
                </a:solidFill>
              </a:rPr>
              <a:t>hi</a:t>
            </a:r>
            <a:r>
              <a:rPr lang="en-US" sz="2400" u="none" spc="-15" dirty="0">
                <a:solidFill>
                  <a:schemeClr val="tx1"/>
                </a:solidFill>
              </a:rPr>
              <a:t>gh</a:t>
            </a:r>
            <a:r>
              <a:rPr lang="en-US" sz="2400" u="none" spc="20" dirty="0">
                <a:solidFill>
                  <a:schemeClr val="tx1"/>
                </a:solidFill>
              </a:rPr>
              <a:t> </a:t>
            </a:r>
            <a:r>
              <a:rPr lang="en-US" sz="2400" u="none" spc="-20" dirty="0">
                <a:solidFill>
                  <a:schemeClr val="tx1"/>
                </a:solidFill>
              </a:rPr>
              <a:t>qual</a:t>
            </a:r>
            <a:r>
              <a:rPr lang="en-US" sz="2400" u="none" spc="-10" dirty="0">
                <a:solidFill>
                  <a:schemeClr val="tx1"/>
                </a:solidFill>
              </a:rPr>
              <a:t>ity</a:t>
            </a:r>
            <a:r>
              <a:rPr lang="en-US" sz="2400" u="none" spc="15" dirty="0">
                <a:solidFill>
                  <a:schemeClr val="tx1"/>
                </a:solidFill>
              </a:rPr>
              <a:t> </a:t>
            </a:r>
            <a:r>
              <a:rPr lang="en-US" sz="2400" u="none" spc="-20" dirty="0">
                <a:solidFill>
                  <a:schemeClr val="tx1"/>
                </a:solidFill>
              </a:rPr>
              <a:t>o</a:t>
            </a:r>
            <a:r>
              <a:rPr lang="en-US" sz="2400" u="none" spc="-10" dirty="0">
                <a:solidFill>
                  <a:schemeClr val="tx1"/>
                </a:solidFill>
              </a:rPr>
              <a:t>f</a:t>
            </a:r>
            <a:r>
              <a:rPr lang="en-US" sz="2400" u="none" spc="-5" dirty="0">
                <a:solidFill>
                  <a:schemeClr val="tx1"/>
                </a:solidFill>
              </a:rPr>
              <a:t> </a:t>
            </a:r>
            <a:r>
              <a:rPr lang="en-US" sz="2400" u="none" spc="-30" dirty="0" smtClean="0">
                <a:solidFill>
                  <a:schemeClr val="tx1"/>
                </a:solidFill>
              </a:rPr>
              <a:t>c</a:t>
            </a:r>
            <a:r>
              <a:rPr lang="en-US" sz="2400" u="none" spc="-15" dirty="0" smtClean="0">
                <a:solidFill>
                  <a:schemeClr val="tx1"/>
                </a:solidFill>
              </a:rPr>
              <a:t>a</a:t>
            </a:r>
            <a:r>
              <a:rPr lang="en-US" sz="2400" u="none" spc="-50" dirty="0" smtClean="0">
                <a:solidFill>
                  <a:schemeClr val="tx1"/>
                </a:solidFill>
              </a:rPr>
              <a:t>r</a:t>
            </a:r>
            <a:r>
              <a:rPr lang="en-US" sz="2400" u="none" spc="-15" dirty="0" smtClean="0">
                <a:solidFill>
                  <a:schemeClr val="tx1"/>
                </a:solidFill>
              </a:rPr>
              <a:t>e</a:t>
            </a:r>
          </a:p>
          <a:p>
            <a:pPr marL="355600" marR="292100" indent="-342900">
              <a:spcBef>
                <a:spcPts val="670"/>
              </a:spcBef>
              <a:buFont typeface="Arial"/>
              <a:buChar char="•"/>
              <a:tabLst>
                <a:tab pos="356235" algn="l"/>
              </a:tabLst>
            </a:pPr>
            <a:r>
              <a:rPr lang="en-US" sz="2400" u="none" spc="-15" dirty="0" smtClean="0">
                <a:solidFill>
                  <a:schemeClr val="tx1"/>
                </a:solidFill>
              </a:rPr>
              <a:t>Legal liability issues</a:t>
            </a:r>
          </a:p>
          <a:p>
            <a:pPr marL="355600" marR="640715" indent="-342900">
              <a:spcBef>
                <a:spcPts val="675"/>
              </a:spcBef>
              <a:buFont typeface="Arial"/>
              <a:buChar char="•"/>
              <a:tabLst>
                <a:tab pos="356235" algn="l"/>
              </a:tabLst>
            </a:pPr>
            <a:r>
              <a:rPr lang="en-US" sz="2400" u="none" spc="-80" dirty="0" smtClean="0">
                <a:solidFill>
                  <a:schemeClr val="tx1"/>
                </a:solidFill>
              </a:rPr>
              <a:t>P</a:t>
            </a:r>
            <a:r>
              <a:rPr lang="en-US" sz="2400" u="none" spc="-15" dirty="0" smtClean="0">
                <a:solidFill>
                  <a:schemeClr val="tx1"/>
                </a:solidFill>
              </a:rPr>
              <a:t>artic</a:t>
            </a:r>
            <a:r>
              <a:rPr lang="en-US" sz="2400" u="none" spc="-20" dirty="0" smtClean="0">
                <a:solidFill>
                  <a:schemeClr val="tx1"/>
                </a:solidFill>
              </a:rPr>
              <a:t>ip</a:t>
            </a:r>
            <a:r>
              <a:rPr lang="en-US" sz="2400" u="none" spc="-40" dirty="0" smtClean="0">
                <a:solidFill>
                  <a:schemeClr val="tx1"/>
                </a:solidFill>
              </a:rPr>
              <a:t>a</a:t>
            </a:r>
            <a:r>
              <a:rPr lang="en-US" sz="2400" u="none" spc="-10" dirty="0" smtClean="0">
                <a:solidFill>
                  <a:schemeClr val="tx1"/>
                </a:solidFill>
              </a:rPr>
              <a:t>ti</a:t>
            </a:r>
            <a:r>
              <a:rPr lang="en-US" sz="2400" u="none" spc="-30" dirty="0" smtClean="0">
                <a:solidFill>
                  <a:schemeClr val="tx1"/>
                </a:solidFill>
              </a:rPr>
              <a:t>n</a:t>
            </a:r>
            <a:r>
              <a:rPr lang="en-US" sz="2400" u="none" spc="-15" dirty="0" smtClean="0">
                <a:solidFill>
                  <a:schemeClr val="tx1"/>
                </a:solidFill>
              </a:rPr>
              <a:t>g</a:t>
            </a:r>
            <a:r>
              <a:rPr lang="en-US" sz="2400" u="none" spc="25" dirty="0" smtClean="0">
                <a:solidFill>
                  <a:schemeClr val="tx1"/>
                </a:solidFill>
              </a:rPr>
              <a:t> </a:t>
            </a:r>
            <a:r>
              <a:rPr lang="en-US" sz="2400" u="none" spc="-15" dirty="0">
                <a:solidFill>
                  <a:schemeClr val="tx1"/>
                </a:solidFill>
              </a:rPr>
              <a:t>in</a:t>
            </a:r>
            <a:r>
              <a:rPr lang="en-US" sz="2400" u="none" dirty="0">
                <a:solidFill>
                  <a:schemeClr val="tx1"/>
                </a:solidFill>
              </a:rPr>
              <a:t> </a:t>
            </a:r>
            <a:r>
              <a:rPr lang="en-US" sz="2400" u="none" spc="-15" dirty="0">
                <a:solidFill>
                  <a:schemeClr val="tx1"/>
                </a:solidFill>
              </a:rPr>
              <a:t>a</a:t>
            </a:r>
            <a:r>
              <a:rPr lang="en-US" sz="2400" u="none" dirty="0">
                <a:solidFill>
                  <a:schemeClr val="tx1"/>
                </a:solidFill>
              </a:rPr>
              <a:t> </a:t>
            </a:r>
            <a:r>
              <a:rPr lang="en-US" sz="2400" u="none" spc="-75" dirty="0">
                <a:solidFill>
                  <a:schemeClr val="tx1"/>
                </a:solidFill>
              </a:rPr>
              <a:t>f</a:t>
            </a:r>
            <a:r>
              <a:rPr lang="en-US" sz="2400" u="none" spc="-15" dirty="0">
                <a:solidFill>
                  <a:schemeClr val="tx1"/>
                </a:solidFill>
              </a:rPr>
              <a:t>a</a:t>
            </a:r>
            <a:r>
              <a:rPr lang="en-US" sz="2400" u="none" spc="-10" dirty="0">
                <a:solidFill>
                  <a:schemeClr val="tx1"/>
                </a:solidFill>
              </a:rPr>
              <a:t>c</a:t>
            </a:r>
            <a:r>
              <a:rPr lang="en-US" sz="2400" u="none" dirty="0">
                <a:solidFill>
                  <a:schemeClr val="tx1"/>
                </a:solidFill>
              </a:rPr>
              <a:t>i</a:t>
            </a:r>
            <a:r>
              <a:rPr lang="en-US" sz="2400" u="none" spc="-15" dirty="0">
                <a:solidFill>
                  <a:schemeClr val="tx1"/>
                </a:solidFill>
              </a:rPr>
              <a:t>l</a:t>
            </a:r>
            <a:r>
              <a:rPr lang="en-US" sz="2400" u="none" spc="-10" dirty="0">
                <a:solidFill>
                  <a:schemeClr val="tx1"/>
                </a:solidFill>
              </a:rPr>
              <a:t>ity</a:t>
            </a:r>
            <a:r>
              <a:rPr lang="en-US" sz="2400" u="none" spc="-20" dirty="0">
                <a:solidFill>
                  <a:schemeClr val="tx1"/>
                </a:solidFill>
              </a:rPr>
              <a:t> </a:t>
            </a:r>
            <a:r>
              <a:rPr lang="en-US" sz="2400" u="none" spc="-50" dirty="0">
                <a:solidFill>
                  <a:schemeClr val="tx1"/>
                </a:solidFill>
              </a:rPr>
              <a:t>r</a:t>
            </a:r>
            <a:r>
              <a:rPr lang="en-US" sz="2400" u="none" spc="-15" dirty="0">
                <a:solidFill>
                  <a:schemeClr val="tx1"/>
                </a:solidFill>
              </a:rPr>
              <a:t>e</a:t>
            </a:r>
            <a:r>
              <a:rPr lang="en-US" sz="2400" u="none" spc="-35" dirty="0">
                <a:solidFill>
                  <a:schemeClr val="tx1"/>
                </a:solidFill>
              </a:rPr>
              <a:t>c</a:t>
            </a:r>
            <a:r>
              <a:rPr lang="en-US" sz="2400" u="none" spc="-20" dirty="0">
                <a:solidFill>
                  <a:schemeClr val="tx1"/>
                </a:solidFill>
              </a:rPr>
              <a:t>ognitio</a:t>
            </a:r>
            <a:r>
              <a:rPr lang="en-US" sz="2400" u="none" spc="-15" dirty="0">
                <a:solidFill>
                  <a:schemeClr val="tx1"/>
                </a:solidFill>
              </a:rPr>
              <a:t>n</a:t>
            </a:r>
            <a:r>
              <a:rPr lang="en-US" sz="2400" u="none" spc="10" dirty="0">
                <a:solidFill>
                  <a:schemeClr val="tx1"/>
                </a:solidFill>
              </a:rPr>
              <a:t> </a:t>
            </a:r>
            <a:r>
              <a:rPr lang="en-US" sz="2400" u="none" spc="-20" dirty="0">
                <a:solidFill>
                  <a:schemeClr val="tx1"/>
                </a:solidFill>
              </a:rPr>
              <a:t>p</a:t>
            </a:r>
            <a:r>
              <a:rPr lang="en-US" sz="2400" u="none" spc="-65" dirty="0">
                <a:solidFill>
                  <a:schemeClr val="tx1"/>
                </a:solidFill>
              </a:rPr>
              <a:t>r</a:t>
            </a:r>
            <a:r>
              <a:rPr lang="en-US" sz="2400" u="none" spc="-20" dirty="0">
                <a:solidFill>
                  <a:schemeClr val="tx1"/>
                </a:solidFill>
              </a:rPr>
              <a:t>og</a:t>
            </a:r>
            <a:r>
              <a:rPr lang="en-US" sz="2400" u="none" spc="-70" dirty="0">
                <a:solidFill>
                  <a:schemeClr val="tx1"/>
                </a:solidFill>
              </a:rPr>
              <a:t>r</a:t>
            </a:r>
            <a:r>
              <a:rPr lang="en-US" sz="2400" u="none" spc="-20" dirty="0">
                <a:solidFill>
                  <a:schemeClr val="tx1"/>
                </a:solidFill>
              </a:rPr>
              <a:t>am</a:t>
            </a:r>
            <a:r>
              <a:rPr lang="en-US" sz="2400" u="none" spc="-15" dirty="0">
                <a:solidFill>
                  <a:schemeClr val="tx1"/>
                </a:solidFill>
              </a:rPr>
              <a:t> im</a:t>
            </a:r>
            <a:r>
              <a:rPr lang="en-US" sz="2400" u="none" spc="-30" dirty="0">
                <a:solidFill>
                  <a:schemeClr val="tx1"/>
                </a:solidFill>
              </a:rPr>
              <a:t>p</a:t>
            </a:r>
            <a:r>
              <a:rPr lang="en-US" sz="2400" u="none" spc="-65" dirty="0">
                <a:solidFill>
                  <a:schemeClr val="tx1"/>
                </a:solidFill>
              </a:rPr>
              <a:t>r</a:t>
            </a:r>
            <a:r>
              <a:rPr lang="en-US" sz="2400" u="none" spc="-25" dirty="0">
                <a:solidFill>
                  <a:schemeClr val="tx1"/>
                </a:solidFill>
              </a:rPr>
              <a:t>o</a:t>
            </a:r>
            <a:r>
              <a:rPr lang="en-US" sz="2400" u="none" spc="-45" dirty="0">
                <a:solidFill>
                  <a:schemeClr val="tx1"/>
                </a:solidFill>
              </a:rPr>
              <a:t>v</a:t>
            </a:r>
            <a:r>
              <a:rPr lang="en-US" sz="2400" u="none" spc="-15" dirty="0">
                <a:solidFill>
                  <a:schemeClr val="tx1"/>
                </a:solidFill>
              </a:rPr>
              <a:t>es</a:t>
            </a:r>
            <a:r>
              <a:rPr lang="en-US" sz="2400" u="none" spc="20" dirty="0">
                <a:solidFill>
                  <a:schemeClr val="tx1"/>
                </a:solidFill>
              </a:rPr>
              <a:t> </a:t>
            </a:r>
            <a:r>
              <a:rPr lang="en-US" sz="2400" u="none" spc="-50" dirty="0">
                <a:solidFill>
                  <a:schemeClr val="tx1"/>
                </a:solidFill>
              </a:rPr>
              <a:t>r</a:t>
            </a:r>
            <a:r>
              <a:rPr lang="en-US" sz="2400" u="none" spc="-15" dirty="0">
                <a:solidFill>
                  <a:schemeClr val="tx1"/>
                </a:solidFill>
              </a:rPr>
              <a:t>eadi</a:t>
            </a:r>
            <a:r>
              <a:rPr lang="en-US" sz="2400" u="none" spc="-35" dirty="0">
                <a:solidFill>
                  <a:schemeClr val="tx1"/>
                </a:solidFill>
              </a:rPr>
              <a:t>n</a:t>
            </a:r>
            <a:r>
              <a:rPr lang="en-US" sz="2400" u="none" spc="-15" dirty="0">
                <a:solidFill>
                  <a:schemeClr val="tx1"/>
                </a:solidFill>
              </a:rPr>
              <a:t>ess</a:t>
            </a:r>
            <a:endParaRPr lang="en-US" sz="2400" u="none" dirty="0">
              <a:solidFill>
                <a:schemeClr val="tx1"/>
              </a:solidFill>
            </a:endParaRPr>
          </a:p>
          <a:p>
            <a:endParaRPr lang="en-US" dirty="0">
              <a:solidFill>
                <a:schemeClr val="tx1"/>
              </a:solidFill>
            </a:endParaRPr>
          </a:p>
        </p:txBody>
      </p:sp>
      <p:pic>
        <p:nvPicPr>
          <p:cNvPr id="4" name="Picture 3" descr="Original file ‎ (SVG file, nominally 150 × 132 pixels, file size: 2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02115" y="803535"/>
            <a:ext cx="2528887" cy="2224726"/>
          </a:xfrm>
          <a:prstGeom prst="rect">
            <a:avLst/>
          </a:prstGeom>
        </p:spPr>
      </p:pic>
    </p:spTree>
    <p:extLst>
      <p:ext uri="{BB962C8B-B14F-4D97-AF65-F5344CB8AC3E}">
        <p14:creationId xmlns:p14="http://schemas.microsoft.com/office/powerpoint/2010/main" val="2190701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4638" y="17273"/>
            <a:ext cx="9123299" cy="5668899"/>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3" name="object 3"/>
          <p:cNvSpPr/>
          <p:nvPr/>
        </p:nvSpPr>
        <p:spPr>
          <a:xfrm>
            <a:off x="3779140" y="1790637"/>
            <a:ext cx="4654295" cy="4761865"/>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
        <p:nvSpPr>
          <p:cNvPr id="5" name="object 5"/>
          <p:cNvSpPr/>
          <p:nvPr/>
        </p:nvSpPr>
        <p:spPr>
          <a:xfrm>
            <a:off x="8729471" y="867156"/>
            <a:ext cx="766572" cy="1118615"/>
          </a:xfrm>
          <a:prstGeom prst="rect">
            <a:avLst/>
          </a:prstGeom>
          <a:blipFill>
            <a:blip r:embed="rId5" cstate="print"/>
            <a:stretch>
              <a:fillRect/>
            </a:stretch>
          </a:blipFill>
        </p:spPr>
        <p:txBody>
          <a:bodyPr wrap="square" lIns="0" tIns="0" rIns="0" bIns="0" rtlCol="0"/>
          <a:lstStyle/>
          <a:p>
            <a:endParaRPr dirty="0">
              <a:solidFill>
                <a:prstClr val="black"/>
              </a:solidFill>
            </a:endParaRPr>
          </a:p>
        </p:txBody>
      </p:sp>
      <p:sp>
        <p:nvSpPr>
          <p:cNvPr id="7" name="object 7"/>
          <p:cNvSpPr txBox="1"/>
          <p:nvPr/>
        </p:nvSpPr>
        <p:spPr>
          <a:xfrm>
            <a:off x="3131057" y="1298194"/>
            <a:ext cx="5981700" cy="492443"/>
          </a:xfrm>
          <a:prstGeom prst="rect">
            <a:avLst/>
          </a:prstGeom>
          <a:solidFill>
            <a:srgbClr val="C00000"/>
          </a:solidFill>
          <a:ln w="25400">
            <a:solidFill>
              <a:srgbClr val="385D89"/>
            </a:solidFill>
          </a:ln>
        </p:spPr>
        <p:txBody>
          <a:bodyPr vert="horz" wrap="square" lIns="0" tIns="0" rIns="0" bIns="0" rtlCol="0">
            <a:spAutoFit/>
          </a:bodyPr>
          <a:lstStyle/>
          <a:p>
            <a:pPr marL="1183005"/>
            <a:r>
              <a:rPr sz="3200" b="1" spc="-5" dirty="0">
                <a:solidFill>
                  <a:srgbClr val="FFFFFF"/>
                </a:solidFill>
                <a:latin typeface="Corbel"/>
                <a:cs typeface="Corbel"/>
              </a:rPr>
              <a:t>Sta</a:t>
            </a:r>
            <a:r>
              <a:rPr sz="3200" b="1" spc="-15" dirty="0">
                <a:solidFill>
                  <a:srgbClr val="FFFFFF"/>
                </a:solidFill>
                <a:latin typeface="Corbel"/>
                <a:cs typeface="Corbel"/>
              </a:rPr>
              <a:t>t</a:t>
            </a:r>
            <a:r>
              <a:rPr sz="3200" b="1" dirty="0">
                <a:solidFill>
                  <a:srgbClr val="FFFFFF"/>
                </a:solidFill>
                <a:latin typeface="Corbel"/>
                <a:cs typeface="Corbel"/>
              </a:rPr>
              <a:t>e </a:t>
            </a:r>
            <a:r>
              <a:rPr sz="3200" b="1" spc="-5" dirty="0">
                <a:solidFill>
                  <a:srgbClr val="FFFFFF"/>
                </a:solidFill>
                <a:latin typeface="Corbel"/>
                <a:cs typeface="Corbel"/>
              </a:rPr>
              <a:t>Media</a:t>
            </a:r>
            <a:r>
              <a:rPr sz="3200" b="1" dirty="0">
                <a:solidFill>
                  <a:srgbClr val="FFFFFF"/>
                </a:solidFill>
                <a:latin typeface="Corbel"/>
                <a:cs typeface="Corbel"/>
              </a:rPr>
              <a:t>n</a:t>
            </a:r>
            <a:r>
              <a:rPr sz="3200" b="1" spc="-70" dirty="0">
                <a:solidFill>
                  <a:srgbClr val="FFFFFF"/>
                </a:solidFill>
                <a:latin typeface="Corbel"/>
                <a:cs typeface="Corbel"/>
              </a:rPr>
              <a:t> </a:t>
            </a:r>
            <a:r>
              <a:rPr sz="3200" b="1" spc="-5" dirty="0">
                <a:solidFill>
                  <a:srgbClr val="FFFFFF"/>
                </a:solidFill>
                <a:latin typeface="Corbel"/>
                <a:cs typeface="Corbel"/>
              </a:rPr>
              <a:t>Scores</a:t>
            </a:r>
            <a:endParaRPr sz="3200" dirty="0">
              <a:solidFill>
                <a:prstClr val="black"/>
              </a:solidFill>
              <a:latin typeface="Corbel"/>
              <a:cs typeface="Corbel"/>
            </a:endParaRPr>
          </a:p>
        </p:txBody>
      </p:sp>
    </p:spTree>
    <p:extLst>
      <p:ext uri="{BB962C8B-B14F-4D97-AF65-F5344CB8AC3E}">
        <p14:creationId xmlns:p14="http://schemas.microsoft.com/office/powerpoint/2010/main" val="2152786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44638" y="17273"/>
            <a:ext cx="9123299" cy="5668899"/>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3" name="object 3"/>
          <p:cNvSpPr txBox="1"/>
          <p:nvPr/>
        </p:nvSpPr>
        <p:spPr>
          <a:xfrm>
            <a:off x="6556628" y="3731277"/>
            <a:ext cx="3195320" cy="984885"/>
          </a:xfrm>
          <a:prstGeom prst="rect">
            <a:avLst/>
          </a:prstGeom>
        </p:spPr>
        <p:txBody>
          <a:bodyPr vert="horz" wrap="square" lIns="0" tIns="0" rIns="0" bIns="0" rtlCol="0">
            <a:spAutoFit/>
          </a:bodyPr>
          <a:lstStyle/>
          <a:p>
            <a:pPr marL="12700" algn="just"/>
            <a:r>
              <a:rPr sz="1600" i="1" spc="-15" dirty="0">
                <a:solidFill>
                  <a:prstClr val="black"/>
                </a:solidFill>
                <a:latin typeface="Corbel"/>
                <a:cs typeface="Corbel"/>
              </a:rPr>
              <a:t>Th</a:t>
            </a:r>
            <a:r>
              <a:rPr sz="1600" i="1" spc="-10" dirty="0">
                <a:solidFill>
                  <a:prstClr val="black"/>
                </a:solidFill>
                <a:latin typeface="Corbel"/>
                <a:cs typeface="Corbel"/>
              </a:rPr>
              <a:t>e</a:t>
            </a:r>
            <a:r>
              <a:rPr sz="1600" i="1" dirty="0">
                <a:solidFill>
                  <a:prstClr val="black"/>
                </a:solidFill>
                <a:latin typeface="Corbel"/>
                <a:cs typeface="Corbel"/>
              </a:rPr>
              <a:t> </a:t>
            </a:r>
            <a:r>
              <a:rPr sz="1600" i="1" spc="-20" dirty="0">
                <a:solidFill>
                  <a:prstClr val="black"/>
                </a:solidFill>
                <a:latin typeface="Corbel"/>
                <a:cs typeface="Corbel"/>
              </a:rPr>
              <a:t>9</a:t>
            </a:r>
            <a:r>
              <a:rPr sz="1600" i="1" spc="-15" dirty="0">
                <a:solidFill>
                  <a:prstClr val="black"/>
                </a:solidFill>
                <a:latin typeface="Corbel"/>
                <a:cs typeface="Corbel"/>
              </a:rPr>
              <a:t>5%</a:t>
            </a:r>
            <a:r>
              <a:rPr sz="1600" i="1" spc="15" dirty="0">
                <a:solidFill>
                  <a:prstClr val="black"/>
                </a:solidFill>
                <a:latin typeface="Corbel"/>
                <a:cs typeface="Corbel"/>
              </a:rPr>
              <a:t> </a:t>
            </a:r>
            <a:r>
              <a:rPr sz="1600" i="1" spc="-10" dirty="0">
                <a:solidFill>
                  <a:prstClr val="black"/>
                </a:solidFill>
                <a:latin typeface="Corbel"/>
                <a:cs typeface="Corbel"/>
              </a:rPr>
              <a:t>c</a:t>
            </a:r>
            <a:r>
              <a:rPr sz="1600" i="1" spc="-20" dirty="0">
                <a:solidFill>
                  <a:prstClr val="black"/>
                </a:solidFill>
                <a:latin typeface="Corbel"/>
                <a:cs typeface="Corbel"/>
              </a:rPr>
              <a:t>o</a:t>
            </a:r>
            <a:r>
              <a:rPr sz="1600" i="1" spc="-10" dirty="0">
                <a:solidFill>
                  <a:prstClr val="black"/>
                </a:solidFill>
                <a:latin typeface="Corbel"/>
                <a:cs typeface="Corbel"/>
              </a:rPr>
              <a:t>nfidence</a:t>
            </a:r>
            <a:r>
              <a:rPr sz="1600" i="1" dirty="0">
                <a:solidFill>
                  <a:prstClr val="black"/>
                </a:solidFill>
                <a:latin typeface="Corbel"/>
                <a:cs typeface="Corbel"/>
              </a:rPr>
              <a:t> </a:t>
            </a:r>
            <a:r>
              <a:rPr sz="1600" i="1" spc="-15" dirty="0">
                <a:solidFill>
                  <a:prstClr val="black"/>
                </a:solidFill>
                <a:latin typeface="Corbel"/>
                <a:cs typeface="Corbel"/>
              </a:rPr>
              <a:t>in</a:t>
            </a:r>
            <a:r>
              <a:rPr sz="1600" i="1" spc="-20" dirty="0">
                <a:solidFill>
                  <a:prstClr val="black"/>
                </a:solidFill>
                <a:latin typeface="Corbel"/>
                <a:cs typeface="Corbel"/>
              </a:rPr>
              <a:t>t</a:t>
            </a:r>
            <a:r>
              <a:rPr sz="1600" i="1" spc="-10" dirty="0">
                <a:solidFill>
                  <a:prstClr val="black"/>
                </a:solidFill>
                <a:latin typeface="Corbel"/>
                <a:cs typeface="Corbel"/>
              </a:rPr>
              <a:t>erval</a:t>
            </a:r>
            <a:endParaRPr sz="1600" dirty="0">
              <a:solidFill>
                <a:prstClr val="black"/>
              </a:solidFill>
              <a:latin typeface="Corbel"/>
              <a:cs typeface="Corbel"/>
            </a:endParaRPr>
          </a:p>
          <a:p>
            <a:pPr marL="12700" marR="5080" algn="just"/>
            <a:r>
              <a:rPr sz="1600" i="1" spc="-10" dirty="0">
                <a:solidFill>
                  <a:prstClr val="black"/>
                </a:solidFill>
                <a:latin typeface="Corbel"/>
                <a:cs typeface="Corbel"/>
              </a:rPr>
              <a:t>(</a:t>
            </a:r>
            <a:r>
              <a:rPr sz="1600" i="1" spc="-35" dirty="0">
                <a:solidFill>
                  <a:prstClr val="black"/>
                </a:solidFill>
                <a:latin typeface="Corbel"/>
                <a:cs typeface="Corbel"/>
              </a:rPr>
              <a:t>2</a:t>
            </a:r>
            <a:r>
              <a:rPr sz="1600" i="1" spc="-10" dirty="0">
                <a:solidFill>
                  <a:prstClr val="black"/>
                </a:solidFill>
                <a:latin typeface="Corbel"/>
                <a:cs typeface="Corbel"/>
              </a:rPr>
              <a:t>0.2</a:t>
            </a:r>
            <a:r>
              <a:rPr sz="1600" i="1" spc="-15" dirty="0">
                <a:solidFill>
                  <a:prstClr val="black"/>
                </a:solidFill>
                <a:latin typeface="Corbel"/>
                <a:cs typeface="Corbel"/>
              </a:rPr>
              <a:t>1</a:t>
            </a:r>
            <a:r>
              <a:rPr sz="1600" i="1" spc="-5" dirty="0">
                <a:solidFill>
                  <a:prstClr val="black"/>
                </a:solidFill>
                <a:latin typeface="Corbel"/>
                <a:cs typeface="Corbel"/>
              </a:rPr>
              <a:t>,</a:t>
            </a:r>
            <a:r>
              <a:rPr sz="1600" i="1" spc="35" dirty="0">
                <a:solidFill>
                  <a:prstClr val="black"/>
                </a:solidFill>
                <a:latin typeface="Corbel"/>
                <a:cs typeface="Corbel"/>
              </a:rPr>
              <a:t> </a:t>
            </a:r>
            <a:r>
              <a:rPr sz="1600" i="1" spc="-75" dirty="0">
                <a:solidFill>
                  <a:prstClr val="black"/>
                </a:solidFill>
                <a:latin typeface="Corbel"/>
                <a:cs typeface="Corbel"/>
              </a:rPr>
              <a:t>2</a:t>
            </a:r>
            <a:r>
              <a:rPr sz="1600" i="1" spc="-10" dirty="0">
                <a:solidFill>
                  <a:prstClr val="black"/>
                </a:solidFill>
                <a:latin typeface="Corbel"/>
                <a:cs typeface="Corbel"/>
              </a:rPr>
              <a:t>2.</a:t>
            </a:r>
            <a:r>
              <a:rPr sz="1600" i="1" spc="-50" dirty="0">
                <a:solidFill>
                  <a:prstClr val="black"/>
                </a:solidFill>
                <a:latin typeface="Corbel"/>
                <a:cs typeface="Corbel"/>
              </a:rPr>
              <a:t>8</a:t>
            </a:r>
            <a:r>
              <a:rPr sz="1600" i="1" spc="-10" dirty="0">
                <a:solidFill>
                  <a:prstClr val="black"/>
                </a:solidFill>
                <a:latin typeface="Corbel"/>
                <a:cs typeface="Corbel"/>
              </a:rPr>
              <a:t>2)</a:t>
            </a:r>
            <a:r>
              <a:rPr sz="1600" i="1" spc="30" dirty="0">
                <a:solidFill>
                  <a:prstClr val="black"/>
                </a:solidFill>
                <a:latin typeface="Corbel"/>
                <a:cs typeface="Corbel"/>
              </a:rPr>
              <a:t> </a:t>
            </a:r>
            <a:r>
              <a:rPr sz="1600" i="1" spc="-10" dirty="0">
                <a:solidFill>
                  <a:prstClr val="black"/>
                </a:solidFill>
                <a:latin typeface="Corbel"/>
                <a:cs typeface="Corbel"/>
              </a:rPr>
              <a:t>d</a:t>
            </a:r>
            <a:r>
              <a:rPr sz="1600" i="1" spc="-20" dirty="0">
                <a:solidFill>
                  <a:prstClr val="black"/>
                </a:solidFill>
                <a:latin typeface="Corbel"/>
                <a:cs typeface="Corbel"/>
              </a:rPr>
              <a:t>o</a:t>
            </a:r>
            <a:r>
              <a:rPr sz="1600" i="1" spc="-10" dirty="0">
                <a:solidFill>
                  <a:prstClr val="black"/>
                </a:solidFill>
                <a:latin typeface="Corbel"/>
                <a:cs typeface="Corbel"/>
              </a:rPr>
              <a:t>es</a:t>
            </a:r>
            <a:r>
              <a:rPr sz="1600" i="1" spc="15" dirty="0">
                <a:solidFill>
                  <a:prstClr val="black"/>
                </a:solidFill>
                <a:latin typeface="Corbel"/>
                <a:cs typeface="Corbel"/>
              </a:rPr>
              <a:t> </a:t>
            </a:r>
            <a:r>
              <a:rPr sz="1600" i="1" spc="-10" dirty="0">
                <a:solidFill>
                  <a:prstClr val="black"/>
                </a:solidFill>
                <a:latin typeface="Corbel"/>
                <a:cs typeface="Corbel"/>
              </a:rPr>
              <a:t>not</a:t>
            </a:r>
            <a:r>
              <a:rPr sz="1600" i="1" spc="15" dirty="0">
                <a:solidFill>
                  <a:prstClr val="black"/>
                </a:solidFill>
                <a:latin typeface="Corbel"/>
                <a:cs typeface="Corbel"/>
              </a:rPr>
              <a:t> </a:t>
            </a:r>
            <a:r>
              <a:rPr sz="1600" i="1" spc="-10" dirty="0">
                <a:solidFill>
                  <a:prstClr val="black"/>
                </a:solidFill>
                <a:latin typeface="Corbel"/>
                <a:cs typeface="Corbel"/>
              </a:rPr>
              <a:t>c</a:t>
            </a:r>
            <a:r>
              <a:rPr sz="1600" i="1" spc="-20" dirty="0">
                <a:solidFill>
                  <a:prstClr val="black"/>
                </a:solidFill>
                <a:latin typeface="Corbel"/>
                <a:cs typeface="Corbel"/>
              </a:rPr>
              <a:t>o</a:t>
            </a:r>
            <a:r>
              <a:rPr sz="1600" i="1" spc="-10" dirty="0">
                <a:solidFill>
                  <a:prstClr val="black"/>
                </a:solidFill>
                <a:latin typeface="Corbel"/>
                <a:cs typeface="Corbel"/>
              </a:rPr>
              <a:t>nt</a:t>
            </a:r>
            <a:r>
              <a:rPr sz="1600" i="1" spc="-20" dirty="0">
                <a:solidFill>
                  <a:prstClr val="black"/>
                </a:solidFill>
                <a:latin typeface="Corbel"/>
                <a:cs typeface="Corbel"/>
              </a:rPr>
              <a:t>a</a:t>
            </a:r>
            <a:r>
              <a:rPr sz="1600" i="1" spc="-10" dirty="0">
                <a:solidFill>
                  <a:prstClr val="black"/>
                </a:solidFill>
                <a:latin typeface="Corbel"/>
                <a:cs typeface="Corbel"/>
              </a:rPr>
              <a:t>in</a:t>
            </a:r>
            <a:r>
              <a:rPr sz="1600" i="1" spc="20" dirty="0">
                <a:solidFill>
                  <a:prstClr val="black"/>
                </a:solidFill>
                <a:latin typeface="Corbel"/>
                <a:cs typeface="Corbel"/>
              </a:rPr>
              <a:t> </a:t>
            </a:r>
            <a:r>
              <a:rPr sz="1600" i="1" spc="-10" dirty="0">
                <a:solidFill>
                  <a:prstClr val="black"/>
                </a:solidFill>
                <a:latin typeface="Corbel"/>
                <a:cs typeface="Corbel"/>
              </a:rPr>
              <a:t>0</a:t>
            </a:r>
            <a:r>
              <a:rPr sz="1600" i="1" spc="10" dirty="0">
                <a:solidFill>
                  <a:prstClr val="black"/>
                </a:solidFill>
                <a:latin typeface="Corbel"/>
                <a:cs typeface="Corbel"/>
              </a:rPr>
              <a:t> </a:t>
            </a:r>
            <a:r>
              <a:rPr sz="1600" i="1" spc="-15" dirty="0">
                <a:solidFill>
                  <a:prstClr val="black"/>
                </a:solidFill>
                <a:latin typeface="Corbel"/>
                <a:cs typeface="Corbel"/>
              </a:rPr>
              <a:t>whi</a:t>
            </a:r>
            <a:r>
              <a:rPr sz="1600" i="1" spc="-10" dirty="0">
                <a:solidFill>
                  <a:prstClr val="black"/>
                </a:solidFill>
                <a:latin typeface="Corbel"/>
                <a:cs typeface="Corbel"/>
              </a:rPr>
              <a:t>ch</a:t>
            </a:r>
            <a:r>
              <a:rPr sz="1600" i="1" spc="-5" dirty="0">
                <a:solidFill>
                  <a:prstClr val="black"/>
                </a:solidFill>
                <a:latin typeface="Corbel"/>
                <a:cs typeface="Corbel"/>
              </a:rPr>
              <a:t> </a:t>
            </a:r>
            <a:r>
              <a:rPr sz="1600" i="1" spc="-15" dirty="0">
                <a:solidFill>
                  <a:prstClr val="black"/>
                </a:solidFill>
                <a:latin typeface="Corbel"/>
                <a:cs typeface="Corbel"/>
              </a:rPr>
              <a:t>in</a:t>
            </a:r>
            <a:r>
              <a:rPr sz="1600" i="1" spc="-20" dirty="0">
                <a:solidFill>
                  <a:prstClr val="black"/>
                </a:solidFill>
                <a:latin typeface="Corbel"/>
                <a:cs typeface="Corbel"/>
              </a:rPr>
              <a:t>d</a:t>
            </a:r>
            <a:r>
              <a:rPr sz="1600" i="1" spc="-10" dirty="0">
                <a:solidFill>
                  <a:prstClr val="black"/>
                </a:solidFill>
                <a:latin typeface="Corbel"/>
                <a:cs typeface="Corbel"/>
              </a:rPr>
              <a:t>i</a:t>
            </a:r>
            <a:r>
              <a:rPr sz="1600" i="1" spc="-20" dirty="0">
                <a:solidFill>
                  <a:prstClr val="black"/>
                </a:solidFill>
                <a:latin typeface="Corbel"/>
                <a:cs typeface="Corbel"/>
              </a:rPr>
              <a:t>c</a:t>
            </a:r>
            <a:r>
              <a:rPr sz="1600" i="1" spc="-15" dirty="0">
                <a:solidFill>
                  <a:prstClr val="black"/>
                </a:solidFill>
                <a:latin typeface="Corbel"/>
                <a:cs typeface="Corbel"/>
              </a:rPr>
              <a:t>a</a:t>
            </a:r>
            <a:r>
              <a:rPr sz="1600" i="1" spc="-20" dirty="0">
                <a:solidFill>
                  <a:prstClr val="black"/>
                </a:solidFill>
                <a:latin typeface="Corbel"/>
                <a:cs typeface="Corbel"/>
              </a:rPr>
              <a:t>t</a:t>
            </a:r>
            <a:r>
              <a:rPr sz="1600" i="1" spc="-15" dirty="0">
                <a:solidFill>
                  <a:prstClr val="black"/>
                </a:solidFill>
                <a:latin typeface="Corbel"/>
                <a:cs typeface="Corbel"/>
              </a:rPr>
              <a:t>e</a:t>
            </a:r>
            <a:r>
              <a:rPr sz="1600" i="1" spc="-10" dirty="0">
                <a:solidFill>
                  <a:prstClr val="black"/>
                </a:solidFill>
                <a:latin typeface="Corbel"/>
                <a:cs typeface="Corbel"/>
              </a:rPr>
              <a:t>s</a:t>
            </a:r>
            <a:r>
              <a:rPr sz="1600" i="1" spc="25" dirty="0">
                <a:solidFill>
                  <a:prstClr val="black"/>
                </a:solidFill>
                <a:latin typeface="Corbel"/>
                <a:cs typeface="Corbel"/>
              </a:rPr>
              <a:t> </a:t>
            </a:r>
            <a:r>
              <a:rPr sz="1600" i="1" spc="-20" dirty="0">
                <a:solidFill>
                  <a:prstClr val="black"/>
                </a:solidFill>
                <a:latin typeface="Corbel"/>
                <a:cs typeface="Corbel"/>
              </a:rPr>
              <a:t>th</a:t>
            </a:r>
            <a:r>
              <a:rPr sz="1600" i="1" spc="-15" dirty="0">
                <a:solidFill>
                  <a:prstClr val="black"/>
                </a:solidFill>
                <a:latin typeface="Corbel"/>
                <a:cs typeface="Corbel"/>
              </a:rPr>
              <a:t>a</a:t>
            </a:r>
            <a:r>
              <a:rPr sz="1600" i="1" spc="-10" dirty="0">
                <a:solidFill>
                  <a:prstClr val="black"/>
                </a:solidFill>
                <a:latin typeface="Corbel"/>
                <a:cs typeface="Corbel"/>
              </a:rPr>
              <a:t>t</a:t>
            </a:r>
            <a:r>
              <a:rPr sz="1600" i="1" spc="25" dirty="0">
                <a:solidFill>
                  <a:prstClr val="black"/>
                </a:solidFill>
                <a:latin typeface="Corbel"/>
                <a:cs typeface="Corbel"/>
              </a:rPr>
              <a:t> </a:t>
            </a:r>
            <a:r>
              <a:rPr sz="1600" i="1" spc="-20" dirty="0">
                <a:solidFill>
                  <a:prstClr val="black"/>
                </a:solidFill>
                <a:latin typeface="Corbel"/>
                <a:cs typeface="Corbel"/>
              </a:rPr>
              <a:t>th</a:t>
            </a:r>
            <a:r>
              <a:rPr sz="1600" i="1" spc="-10" dirty="0">
                <a:solidFill>
                  <a:prstClr val="black"/>
                </a:solidFill>
                <a:latin typeface="Corbel"/>
                <a:cs typeface="Corbel"/>
              </a:rPr>
              <a:t>e</a:t>
            </a:r>
            <a:r>
              <a:rPr sz="1600" i="1" spc="15" dirty="0">
                <a:solidFill>
                  <a:prstClr val="black"/>
                </a:solidFill>
                <a:latin typeface="Corbel"/>
                <a:cs typeface="Corbel"/>
              </a:rPr>
              <a:t> </a:t>
            </a:r>
            <a:r>
              <a:rPr sz="1600" i="1" spc="-10" dirty="0">
                <a:solidFill>
                  <a:prstClr val="black"/>
                </a:solidFill>
                <a:latin typeface="Corbel"/>
                <a:cs typeface="Corbel"/>
              </a:rPr>
              <a:t>d</a:t>
            </a:r>
            <a:r>
              <a:rPr sz="1600" i="1" spc="-15" dirty="0">
                <a:solidFill>
                  <a:prstClr val="black"/>
                </a:solidFill>
                <a:latin typeface="Corbel"/>
                <a:cs typeface="Corbel"/>
              </a:rPr>
              <a:t>i</a:t>
            </a:r>
            <a:r>
              <a:rPr sz="1600" i="1" spc="-10" dirty="0">
                <a:solidFill>
                  <a:prstClr val="black"/>
                </a:solidFill>
                <a:latin typeface="Corbel"/>
                <a:cs typeface="Corbel"/>
              </a:rPr>
              <a:t>ff</a:t>
            </a:r>
            <a:r>
              <a:rPr sz="1600" i="1" spc="-5" dirty="0">
                <a:solidFill>
                  <a:prstClr val="black"/>
                </a:solidFill>
                <a:latin typeface="Corbel"/>
                <a:cs typeface="Corbel"/>
              </a:rPr>
              <a:t>e</a:t>
            </a:r>
            <a:r>
              <a:rPr sz="1600" i="1" spc="-10" dirty="0">
                <a:solidFill>
                  <a:prstClr val="black"/>
                </a:solidFill>
                <a:latin typeface="Corbel"/>
                <a:cs typeface="Corbel"/>
              </a:rPr>
              <a:t>rence</a:t>
            </a:r>
            <a:r>
              <a:rPr sz="1600" i="1" spc="-5" dirty="0">
                <a:solidFill>
                  <a:prstClr val="black"/>
                </a:solidFill>
                <a:latin typeface="Corbel"/>
                <a:cs typeface="Corbel"/>
              </a:rPr>
              <a:t> </a:t>
            </a:r>
            <a:r>
              <a:rPr sz="1600" i="1" spc="-15" dirty="0">
                <a:solidFill>
                  <a:prstClr val="black"/>
                </a:solidFill>
                <a:latin typeface="Corbel"/>
                <a:cs typeface="Corbel"/>
              </a:rPr>
              <a:t>o</a:t>
            </a:r>
            <a:r>
              <a:rPr sz="1600" i="1" spc="-5" dirty="0">
                <a:solidFill>
                  <a:prstClr val="black"/>
                </a:solidFill>
                <a:latin typeface="Corbel"/>
                <a:cs typeface="Corbel"/>
              </a:rPr>
              <a:t>f</a:t>
            </a:r>
            <a:r>
              <a:rPr sz="1600" i="1" spc="10" dirty="0">
                <a:solidFill>
                  <a:prstClr val="black"/>
                </a:solidFill>
                <a:latin typeface="Corbel"/>
                <a:cs typeface="Corbel"/>
              </a:rPr>
              <a:t> </a:t>
            </a:r>
            <a:r>
              <a:rPr sz="1600" b="1" i="1" spc="-25" dirty="0">
                <a:solidFill>
                  <a:prstClr val="black"/>
                </a:solidFill>
                <a:latin typeface="Corbel"/>
                <a:cs typeface="Corbel"/>
              </a:rPr>
              <a:t>me</a:t>
            </a:r>
            <a:r>
              <a:rPr sz="1600" b="1" i="1" spc="-10" dirty="0">
                <a:solidFill>
                  <a:prstClr val="black"/>
                </a:solidFill>
                <a:latin typeface="Corbel"/>
                <a:cs typeface="Corbel"/>
              </a:rPr>
              <a:t>di</a:t>
            </a:r>
            <a:r>
              <a:rPr sz="1600" b="1" i="1" spc="-5" dirty="0">
                <a:solidFill>
                  <a:prstClr val="black"/>
                </a:solidFill>
                <a:latin typeface="Corbel"/>
                <a:cs typeface="Corbel"/>
              </a:rPr>
              <a:t>a</a:t>
            </a:r>
            <a:r>
              <a:rPr sz="1600" b="1" i="1" spc="-10" dirty="0">
                <a:solidFill>
                  <a:prstClr val="black"/>
                </a:solidFill>
                <a:latin typeface="Corbel"/>
                <a:cs typeface="Corbel"/>
              </a:rPr>
              <a:t>n scores</a:t>
            </a:r>
            <a:r>
              <a:rPr sz="1600" b="1" i="1" spc="15" dirty="0">
                <a:solidFill>
                  <a:prstClr val="black"/>
                </a:solidFill>
                <a:latin typeface="Corbel"/>
                <a:cs typeface="Corbel"/>
              </a:rPr>
              <a:t> </a:t>
            </a:r>
            <a:r>
              <a:rPr sz="1600" b="1" i="1" spc="-10" dirty="0">
                <a:solidFill>
                  <a:prstClr val="black"/>
                </a:solidFill>
                <a:latin typeface="Corbel"/>
                <a:cs typeface="Corbel"/>
              </a:rPr>
              <a:t>is</a:t>
            </a:r>
            <a:r>
              <a:rPr sz="1600" b="1" i="1" dirty="0">
                <a:solidFill>
                  <a:prstClr val="black"/>
                </a:solidFill>
                <a:latin typeface="Corbel"/>
                <a:cs typeface="Corbel"/>
              </a:rPr>
              <a:t> </a:t>
            </a:r>
            <a:r>
              <a:rPr sz="1600" b="1" i="1" spc="-15" dirty="0">
                <a:solidFill>
                  <a:prstClr val="black"/>
                </a:solidFill>
                <a:latin typeface="Corbel"/>
                <a:cs typeface="Corbel"/>
              </a:rPr>
              <a:t>st</a:t>
            </a:r>
            <a:r>
              <a:rPr sz="1600" b="1" i="1" spc="-5" dirty="0">
                <a:solidFill>
                  <a:prstClr val="black"/>
                </a:solidFill>
                <a:latin typeface="Corbel"/>
                <a:cs typeface="Corbel"/>
              </a:rPr>
              <a:t>a</a:t>
            </a:r>
            <a:r>
              <a:rPr sz="1600" b="1" i="1" spc="-10" dirty="0">
                <a:solidFill>
                  <a:prstClr val="black"/>
                </a:solidFill>
                <a:latin typeface="Corbel"/>
                <a:cs typeface="Corbel"/>
              </a:rPr>
              <a:t>t</a:t>
            </a:r>
            <a:r>
              <a:rPr sz="1600" b="1" i="1" dirty="0">
                <a:solidFill>
                  <a:prstClr val="black"/>
                </a:solidFill>
                <a:latin typeface="Corbel"/>
                <a:cs typeface="Corbel"/>
              </a:rPr>
              <a:t>i</a:t>
            </a:r>
            <a:r>
              <a:rPr sz="1600" b="1" i="1" spc="-10" dirty="0">
                <a:solidFill>
                  <a:prstClr val="black"/>
                </a:solidFill>
                <a:latin typeface="Corbel"/>
                <a:cs typeface="Corbel"/>
              </a:rPr>
              <a:t>st</a:t>
            </a:r>
            <a:r>
              <a:rPr sz="1600" b="1" i="1" dirty="0">
                <a:solidFill>
                  <a:prstClr val="black"/>
                </a:solidFill>
                <a:latin typeface="Corbel"/>
                <a:cs typeface="Corbel"/>
              </a:rPr>
              <a:t>i</a:t>
            </a:r>
            <a:r>
              <a:rPr sz="1600" b="1" i="1" spc="-10" dirty="0">
                <a:solidFill>
                  <a:prstClr val="black"/>
                </a:solidFill>
                <a:latin typeface="Corbel"/>
                <a:cs typeface="Corbel"/>
              </a:rPr>
              <a:t>cally</a:t>
            </a:r>
            <a:r>
              <a:rPr sz="1600" b="1" i="1" spc="-5" dirty="0">
                <a:solidFill>
                  <a:prstClr val="black"/>
                </a:solidFill>
                <a:latin typeface="Corbel"/>
                <a:cs typeface="Corbel"/>
              </a:rPr>
              <a:t> </a:t>
            </a:r>
            <a:r>
              <a:rPr sz="1600" b="1" i="1" spc="-10" dirty="0">
                <a:solidFill>
                  <a:prstClr val="black"/>
                </a:solidFill>
                <a:latin typeface="Corbel"/>
                <a:cs typeface="Corbel"/>
              </a:rPr>
              <a:t>sig</a:t>
            </a:r>
            <a:r>
              <a:rPr sz="1600" b="1" i="1" spc="-5" dirty="0">
                <a:solidFill>
                  <a:prstClr val="black"/>
                </a:solidFill>
                <a:latin typeface="Corbel"/>
                <a:cs typeface="Corbel"/>
              </a:rPr>
              <a:t>n</a:t>
            </a:r>
            <a:r>
              <a:rPr sz="1600" b="1" i="1" spc="-10" dirty="0">
                <a:solidFill>
                  <a:prstClr val="black"/>
                </a:solidFill>
                <a:latin typeface="Corbel"/>
                <a:cs typeface="Corbel"/>
              </a:rPr>
              <a:t>ifican</a:t>
            </a:r>
            <a:r>
              <a:rPr sz="1600" b="1" i="1" spc="-5" dirty="0">
                <a:solidFill>
                  <a:prstClr val="black"/>
                </a:solidFill>
                <a:latin typeface="Corbel"/>
                <a:cs typeface="Corbel"/>
              </a:rPr>
              <a:t>t.</a:t>
            </a:r>
            <a:endParaRPr sz="1600" dirty="0">
              <a:solidFill>
                <a:prstClr val="black"/>
              </a:solidFill>
              <a:latin typeface="Corbel"/>
              <a:cs typeface="Corbel"/>
            </a:endParaRPr>
          </a:p>
        </p:txBody>
      </p:sp>
      <p:sp>
        <p:nvSpPr>
          <p:cNvPr id="4" name="object 4"/>
          <p:cNvSpPr/>
          <p:nvPr/>
        </p:nvSpPr>
        <p:spPr>
          <a:xfrm>
            <a:off x="1828800" y="1620922"/>
            <a:ext cx="4495800" cy="5150612"/>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
        <p:nvSpPr>
          <p:cNvPr id="5" name="object 5"/>
          <p:cNvSpPr/>
          <p:nvPr/>
        </p:nvSpPr>
        <p:spPr>
          <a:xfrm>
            <a:off x="6140704" y="4693923"/>
            <a:ext cx="3779901" cy="2066670"/>
          </a:xfrm>
          <a:prstGeom prst="rect">
            <a:avLst/>
          </a:prstGeom>
          <a:blipFill>
            <a:blip r:embed="rId5" cstate="print"/>
            <a:stretch>
              <a:fillRect/>
            </a:stretch>
          </a:blipFill>
        </p:spPr>
        <p:txBody>
          <a:bodyPr wrap="square" lIns="0" tIns="0" rIns="0" bIns="0" rtlCol="0"/>
          <a:lstStyle/>
          <a:p>
            <a:endParaRPr dirty="0">
              <a:solidFill>
                <a:prstClr val="black"/>
              </a:solidFill>
            </a:endParaRPr>
          </a:p>
        </p:txBody>
      </p:sp>
      <p:sp>
        <p:nvSpPr>
          <p:cNvPr id="6" name="object 6"/>
          <p:cNvSpPr txBox="1"/>
          <p:nvPr/>
        </p:nvSpPr>
        <p:spPr>
          <a:xfrm>
            <a:off x="2441245" y="5763949"/>
            <a:ext cx="648335" cy="276999"/>
          </a:xfrm>
          <a:prstGeom prst="rect">
            <a:avLst/>
          </a:prstGeom>
        </p:spPr>
        <p:txBody>
          <a:bodyPr vert="horz" wrap="square" lIns="0" tIns="0" rIns="0" bIns="0" rtlCol="0">
            <a:spAutoFit/>
          </a:bodyPr>
          <a:lstStyle/>
          <a:p>
            <a:pPr marL="12700"/>
            <a:r>
              <a:rPr b="1" spc="-15" dirty="0">
                <a:solidFill>
                  <a:srgbClr val="FFFFFF"/>
                </a:solidFill>
                <a:latin typeface="Corbel"/>
                <a:cs typeface="Corbel"/>
              </a:rPr>
              <a:t>N=</a:t>
            </a:r>
            <a:r>
              <a:rPr b="1" spc="-20" dirty="0">
                <a:solidFill>
                  <a:srgbClr val="FFFFFF"/>
                </a:solidFill>
                <a:latin typeface="Corbel"/>
                <a:cs typeface="Corbel"/>
              </a:rPr>
              <a:t>3</a:t>
            </a:r>
            <a:r>
              <a:rPr b="1" spc="-15" dirty="0">
                <a:solidFill>
                  <a:srgbClr val="FFFFFF"/>
                </a:solidFill>
                <a:latin typeface="Corbel"/>
                <a:cs typeface="Corbel"/>
              </a:rPr>
              <a:t>71</a:t>
            </a:r>
            <a:endParaRPr dirty="0">
              <a:solidFill>
                <a:prstClr val="black"/>
              </a:solidFill>
              <a:latin typeface="Corbel"/>
              <a:cs typeface="Corbel"/>
            </a:endParaRPr>
          </a:p>
        </p:txBody>
      </p:sp>
      <p:sp>
        <p:nvSpPr>
          <p:cNvPr id="7" name="object 7"/>
          <p:cNvSpPr txBox="1"/>
          <p:nvPr/>
        </p:nvSpPr>
        <p:spPr>
          <a:xfrm>
            <a:off x="4651375" y="5732555"/>
            <a:ext cx="751840" cy="276999"/>
          </a:xfrm>
          <a:prstGeom prst="rect">
            <a:avLst/>
          </a:prstGeom>
        </p:spPr>
        <p:txBody>
          <a:bodyPr vert="horz" wrap="square" lIns="0" tIns="0" rIns="0" bIns="0" rtlCol="0">
            <a:spAutoFit/>
          </a:bodyPr>
          <a:lstStyle/>
          <a:p>
            <a:pPr marL="12700"/>
            <a:r>
              <a:rPr b="1" spc="-15" dirty="0">
                <a:solidFill>
                  <a:prstClr val="black"/>
                </a:solidFill>
                <a:latin typeface="Corbel"/>
                <a:cs typeface="Corbel"/>
              </a:rPr>
              <a:t>N=</a:t>
            </a:r>
            <a:r>
              <a:rPr b="1" spc="-20" dirty="0">
                <a:solidFill>
                  <a:prstClr val="black"/>
                </a:solidFill>
                <a:latin typeface="Corbel"/>
                <a:cs typeface="Corbel"/>
              </a:rPr>
              <a:t>3</a:t>
            </a:r>
            <a:r>
              <a:rPr b="1" spc="-5" dirty="0">
                <a:solidFill>
                  <a:prstClr val="black"/>
                </a:solidFill>
                <a:latin typeface="Corbel"/>
                <a:cs typeface="Corbel"/>
              </a:rPr>
              <a:t>7</a:t>
            </a:r>
            <a:r>
              <a:rPr b="1" spc="-55" dirty="0">
                <a:solidFill>
                  <a:prstClr val="black"/>
                </a:solidFill>
                <a:latin typeface="Corbel"/>
                <a:cs typeface="Corbel"/>
              </a:rPr>
              <a:t>7</a:t>
            </a:r>
            <a:r>
              <a:rPr b="1" dirty="0">
                <a:solidFill>
                  <a:prstClr val="black"/>
                </a:solidFill>
                <a:latin typeface="Corbel"/>
                <a:cs typeface="Corbel"/>
              </a:rPr>
              <a:t>5</a:t>
            </a:r>
            <a:endParaRPr dirty="0">
              <a:solidFill>
                <a:prstClr val="black"/>
              </a:solidFill>
              <a:latin typeface="Corbel"/>
              <a:cs typeface="Corbel"/>
            </a:endParaRPr>
          </a:p>
        </p:txBody>
      </p:sp>
      <p:sp>
        <p:nvSpPr>
          <p:cNvPr id="8" name="object 8"/>
          <p:cNvSpPr txBox="1"/>
          <p:nvPr/>
        </p:nvSpPr>
        <p:spPr>
          <a:xfrm>
            <a:off x="1772285" y="989147"/>
            <a:ext cx="5758180" cy="553998"/>
          </a:xfrm>
          <a:prstGeom prst="rect">
            <a:avLst/>
          </a:prstGeom>
          <a:solidFill>
            <a:srgbClr val="C00000"/>
          </a:solidFill>
          <a:ln w="25400">
            <a:solidFill>
              <a:srgbClr val="385D89"/>
            </a:solidFill>
          </a:ln>
        </p:spPr>
        <p:txBody>
          <a:bodyPr vert="horz" wrap="square" lIns="0" tIns="0" rIns="0" bIns="0" rtlCol="0">
            <a:spAutoFit/>
          </a:bodyPr>
          <a:lstStyle/>
          <a:p>
            <a:pPr marL="1362075">
              <a:tabLst>
                <a:tab pos="3107055" algn="l"/>
              </a:tabLst>
            </a:pPr>
            <a:r>
              <a:rPr sz="3600" spc="-5" dirty="0">
                <a:solidFill>
                  <a:srgbClr val="FFFFFF"/>
                </a:solidFill>
                <a:latin typeface="Corbel"/>
                <a:cs typeface="Corbel"/>
              </a:rPr>
              <a:t>Hos</a:t>
            </a:r>
            <a:r>
              <a:rPr sz="3600" spc="-10" dirty="0">
                <a:solidFill>
                  <a:srgbClr val="FFFFFF"/>
                </a:solidFill>
                <a:latin typeface="Corbel"/>
                <a:cs typeface="Corbel"/>
              </a:rPr>
              <a:t>p</a:t>
            </a:r>
            <a:r>
              <a:rPr sz="3600" dirty="0">
                <a:solidFill>
                  <a:srgbClr val="FFFFFF"/>
                </a:solidFill>
                <a:latin typeface="Corbel"/>
                <a:cs typeface="Corbel"/>
              </a:rPr>
              <a:t>ital	Scores</a:t>
            </a:r>
            <a:endParaRPr sz="3600" dirty="0">
              <a:solidFill>
                <a:prstClr val="black"/>
              </a:solidFill>
              <a:latin typeface="Corbel"/>
              <a:cs typeface="Corbel"/>
            </a:endParaRPr>
          </a:p>
        </p:txBody>
      </p:sp>
    </p:spTree>
    <p:extLst>
      <p:ext uri="{BB962C8B-B14F-4D97-AF65-F5344CB8AC3E}">
        <p14:creationId xmlns:p14="http://schemas.microsoft.com/office/powerpoint/2010/main" val="1616317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30" y="945195"/>
            <a:ext cx="10358120" cy="677108"/>
          </a:xfrm>
        </p:spPr>
        <p:txBody>
          <a:bodyPr/>
          <a:lstStyle/>
          <a:p>
            <a:r>
              <a:rPr lang="en-US" dirty="0" smtClean="0">
                <a:solidFill>
                  <a:srgbClr val="FF0000"/>
                </a:solidFill>
              </a:rPr>
              <a:t>Add State data from nedarc</a:t>
            </a:r>
            <a:endParaRPr lang="en-US" dirty="0">
              <a:solidFill>
                <a:srgbClr val="FF0000"/>
              </a:solidFill>
            </a:endParaRPr>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937839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11" y="0"/>
            <a:ext cx="12011378" cy="6868608"/>
          </a:xfrm>
          <a:prstGeom prst="rect">
            <a:avLst/>
          </a:prstGeom>
        </p:spPr>
      </p:pic>
    </p:spTree>
    <p:extLst>
      <p:ext uri="{BB962C8B-B14F-4D97-AF65-F5344CB8AC3E}">
        <p14:creationId xmlns:p14="http://schemas.microsoft.com/office/powerpoint/2010/main" val="42522768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8545" y="5638801"/>
            <a:ext cx="12053455" cy="1219197"/>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3" name="object 3"/>
          <p:cNvSpPr/>
          <p:nvPr/>
        </p:nvSpPr>
        <p:spPr>
          <a:xfrm>
            <a:off x="9479788" y="5805487"/>
            <a:ext cx="731050" cy="519112"/>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
        <p:nvSpPr>
          <p:cNvPr id="4" name="object 4"/>
          <p:cNvSpPr txBox="1"/>
          <p:nvPr/>
        </p:nvSpPr>
        <p:spPr>
          <a:xfrm>
            <a:off x="262230" y="5696077"/>
            <a:ext cx="9505225" cy="1000274"/>
          </a:xfrm>
          <a:prstGeom prst="rect">
            <a:avLst/>
          </a:prstGeom>
        </p:spPr>
        <p:txBody>
          <a:bodyPr vert="horz" wrap="square" lIns="0" tIns="0" rIns="0" bIns="0" rtlCol="0">
            <a:spAutoFit/>
          </a:bodyPr>
          <a:lstStyle/>
          <a:p>
            <a:pPr marL="12700"/>
            <a:r>
              <a:rPr sz="1400" spc="-5" dirty="0">
                <a:solidFill>
                  <a:prstClr val="black"/>
                </a:solidFill>
                <a:cs typeface="Calibri"/>
              </a:rPr>
              <a:t>S</a:t>
            </a:r>
            <a:r>
              <a:rPr sz="1400" spc="5" dirty="0">
                <a:solidFill>
                  <a:prstClr val="black"/>
                </a:solidFill>
                <a:cs typeface="Calibri"/>
              </a:rPr>
              <a:t>o</a:t>
            </a:r>
            <a:r>
              <a:rPr sz="1400" spc="-10" dirty="0">
                <a:solidFill>
                  <a:prstClr val="black"/>
                </a:solidFill>
                <a:cs typeface="Calibri"/>
              </a:rPr>
              <a:t>u</a:t>
            </a:r>
            <a:r>
              <a:rPr sz="1400" spc="-25" dirty="0">
                <a:solidFill>
                  <a:prstClr val="black"/>
                </a:solidFill>
                <a:cs typeface="Calibri"/>
              </a:rPr>
              <a:t>r</a:t>
            </a:r>
            <a:r>
              <a:rPr sz="1400" spc="-10" dirty="0">
                <a:solidFill>
                  <a:prstClr val="black"/>
                </a:solidFill>
                <a:cs typeface="Calibri"/>
              </a:rPr>
              <a:t>c</a:t>
            </a:r>
            <a:r>
              <a:rPr sz="1400" dirty="0">
                <a:solidFill>
                  <a:prstClr val="black"/>
                </a:solidFill>
                <a:cs typeface="Calibri"/>
              </a:rPr>
              <a:t>e:</a:t>
            </a:r>
            <a:r>
              <a:rPr sz="1400" spc="-15" dirty="0">
                <a:solidFill>
                  <a:prstClr val="black"/>
                </a:solidFill>
                <a:cs typeface="Calibri"/>
              </a:rPr>
              <a:t> </a:t>
            </a:r>
            <a:r>
              <a:rPr sz="1400" dirty="0">
                <a:solidFill>
                  <a:prstClr val="black"/>
                </a:solidFill>
                <a:cs typeface="Calibri"/>
              </a:rPr>
              <a:t>Ari</a:t>
            </a:r>
            <a:r>
              <a:rPr sz="1400" spc="-40" dirty="0">
                <a:solidFill>
                  <a:prstClr val="black"/>
                </a:solidFill>
                <a:cs typeface="Calibri"/>
              </a:rPr>
              <a:t>z</a:t>
            </a:r>
            <a:r>
              <a:rPr sz="1400" spc="-5" dirty="0">
                <a:solidFill>
                  <a:prstClr val="black"/>
                </a:solidFill>
                <a:cs typeface="Calibri"/>
              </a:rPr>
              <a:t>on</a:t>
            </a:r>
            <a:r>
              <a:rPr sz="1400" dirty="0">
                <a:solidFill>
                  <a:prstClr val="black"/>
                </a:solidFill>
                <a:cs typeface="Calibri"/>
              </a:rPr>
              <a:t>a</a:t>
            </a:r>
            <a:r>
              <a:rPr sz="1400" spc="-20" dirty="0">
                <a:solidFill>
                  <a:prstClr val="black"/>
                </a:solidFill>
                <a:cs typeface="Calibri"/>
              </a:rPr>
              <a:t> </a:t>
            </a:r>
            <a:r>
              <a:rPr sz="1400" spc="-5" dirty="0">
                <a:solidFill>
                  <a:prstClr val="black"/>
                </a:solidFill>
                <a:cs typeface="Calibri"/>
              </a:rPr>
              <a:t>Vi</a:t>
            </a:r>
            <a:r>
              <a:rPr sz="1400" spc="-20" dirty="0">
                <a:solidFill>
                  <a:prstClr val="black"/>
                </a:solidFill>
                <a:cs typeface="Calibri"/>
              </a:rPr>
              <a:t>t</a:t>
            </a:r>
            <a:r>
              <a:rPr sz="1400" dirty="0">
                <a:solidFill>
                  <a:prstClr val="black"/>
                </a:solidFill>
                <a:cs typeface="Calibri"/>
              </a:rPr>
              <a:t>al</a:t>
            </a:r>
            <a:r>
              <a:rPr sz="1400" spc="15" dirty="0">
                <a:solidFill>
                  <a:prstClr val="black"/>
                </a:solidFill>
                <a:cs typeface="Calibri"/>
              </a:rPr>
              <a:t> </a:t>
            </a:r>
            <a:r>
              <a:rPr sz="1400" spc="-5" dirty="0">
                <a:solidFill>
                  <a:prstClr val="black"/>
                </a:solidFill>
                <a:cs typeface="Calibri"/>
              </a:rPr>
              <a:t>S</a:t>
            </a:r>
            <a:r>
              <a:rPr sz="1400" spc="-15" dirty="0">
                <a:solidFill>
                  <a:prstClr val="black"/>
                </a:solidFill>
                <a:cs typeface="Calibri"/>
              </a:rPr>
              <a:t>ta</a:t>
            </a:r>
            <a:r>
              <a:rPr sz="1400" dirty="0">
                <a:solidFill>
                  <a:prstClr val="black"/>
                </a:solidFill>
                <a:cs typeface="Calibri"/>
              </a:rPr>
              <a:t>ti</a:t>
            </a:r>
            <a:r>
              <a:rPr sz="1400" spc="-10" dirty="0">
                <a:solidFill>
                  <a:prstClr val="black"/>
                </a:solidFill>
                <a:cs typeface="Calibri"/>
              </a:rPr>
              <a:t>s</a:t>
            </a:r>
            <a:r>
              <a:rPr sz="1400" dirty="0">
                <a:solidFill>
                  <a:prstClr val="black"/>
                </a:solidFill>
                <a:cs typeface="Calibri"/>
              </a:rPr>
              <a:t>ti</a:t>
            </a:r>
            <a:r>
              <a:rPr sz="1400" spc="-10" dirty="0">
                <a:solidFill>
                  <a:prstClr val="black"/>
                </a:solidFill>
                <a:cs typeface="Calibri"/>
              </a:rPr>
              <a:t>c</a:t>
            </a:r>
            <a:r>
              <a:rPr sz="1400" dirty="0">
                <a:solidFill>
                  <a:prstClr val="black"/>
                </a:solidFill>
                <a:cs typeface="Calibri"/>
              </a:rPr>
              <a:t>s</a:t>
            </a:r>
          </a:p>
          <a:p>
            <a:endParaRPr sz="1400" dirty="0">
              <a:solidFill>
                <a:prstClr val="black"/>
              </a:solidFill>
              <a:latin typeface="Times New Roman"/>
              <a:cs typeface="Times New Roman"/>
            </a:endParaRPr>
          </a:p>
          <a:p>
            <a:pPr>
              <a:spcBef>
                <a:spcPts val="28"/>
              </a:spcBef>
            </a:pPr>
            <a:endParaRPr sz="2050" dirty="0">
              <a:solidFill>
                <a:prstClr val="black"/>
              </a:solidFill>
              <a:latin typeface="Times New Roman"/>
              <a:cs typeface="Times New Roman"/>
            </a:endParaRPr>
          </a:p>
          <a:p>
            <a:pPr marL="4976495"/>
            <a:r>
              <a:rPr sz="1650" b="1" i="1" spc="-40" dirty="0">
                <a:solidFill>
                  <a:srgbClr val="FFFFFF"/>
                </a:solidFill>
                <a:latin typeface="Goudy Old Style"/>
                <a:cs typeface="Goudy Old Style"/>
              </a:rPr>
              <a:t>Hea</a:t>
            </a:r>
            <a:r>
              <a:rPr sz="1650" b="1" i="1" spc="-25" dirty="0">
                <a:solidFill>
                  <a:srgbClr val="FFFFFF"/>
                </a:solidFill>
                <a:latin typeface="Goudy Old Style"/>
                <a:cs typeface="Goudy Old Style"/>
              </a:rPr>
              <a:t>l</a:t>
            </a:r>
            <a:r>
              <a:rPr sz="1650" b="1" i="1" spc="-20" dirty="0">
                <a:solidFill>
                  <a:srgbClr val="FFFFFF"/>
                </a:solidFill>
                <a:latin typeface="Goudy Old Style"/>
                <a:cs typeface="Goudy Old Style"/>
              </a:rPr>
              <a:t>t</a:t>
            </a:r>
            <a:r>
              <a:rPr sz="1650" b="1" i="1" spc="-40" dirty="0">
                <a:solidFill>
                  <a:srgbClr val="FFFFFF"/>
                </a:solidFill>
                <a:latin typeface="Goudy Old Style"/>
                <a:cs typeface="Goudy Old Style"/>
              </a:rPr>
              <a:t>h</a:t>
            </a:r>
            <a:r>
              <a:rPr sz="1650" b="1" i="1" spc="-10" dirty="0">
                <a:solidFill>
                  <a:srgbClr val="FFFFFF"/>
                </a:solidFill>
                <a:latin typeface="Goudy Old Style"/>
                <a:cs typeface="Goudy Old Style"/>
              </a:rPr>
              <a:t> </a:t>
            </a:r>
            <a:r>
              <a:rPr sz="1650" b="1" i="1" spc="-40" dirty="0">
                <a:solidFill>
                  <a:srgbClr val="FFFFFF"/>
                </a:solidFill>
                <a:latin typeface="Goudy Old Style"/>
                <a:cs typeface="Goudy Old Style"/>
              </a:rPr>
              <a:t>and</a:t>
            </a:r>
            <a:r>
              <a:rPr sz="1650" b="1" i="1" spc="-5" dirty="0">
                <a:solidFill>
                  <a:srgbClr val="FFFFFF"/>
                </a:solidFill>
                <a:latin typeface="Goudy Old Style"/>
                <a:cs typeface="Goudy Old Style"/>
              </a:rPr>
              <a:t> </a:t>
            </a:r>
            <a:r>
              <a:rPr sz="1650" b="1" i="1" spc="-190" dirty="0">
                <a:solidFill>
                  <a:srgbClr val="FFFFFF"/>
                </a:solidFill>
                <a:latin typeface="Goudy Old Style"/>
                <a:cs typeface="Goudy Old Style"/>
              </a:rPr>
              <a:t>W</a:t>
            </a:r>
            <a:r>
              <a:rPr sz="1650" b="1" i="1" spc="-35" dirty="0">
                <a:solidFill>
                  <a:srgbClr val="FFFFFF"/>
                </a:solidFill>
                <a:latin typeface="Goudy Old Style"/>
                <a:cs typeface="Goudy Old Style"/>
              </a:rPr>
              <a:t>e</a:t>
            </a:r>
            <a:r>
              <a:rPr sz="1650" b="1" i="1" spc="-15" dirty="0">
                <a:solidFill>
                  <a:srgbClr val="FFFFFF"/>
                </a:solidFill>
                <a:latin typeface="Goudy Old Style"/>
                <a:cs typeface="Goudy Old Style"/>
              </a:rPr>
              <a:t>l</a:t>
            </a:r>
            <a:r>
              <a:rPr sz="1650" b="1" i="1" spc="-35" dirty="0">
                <a:solidFill>
                  <a:srgbClr val="FFFFFF"/>
                </a:solidFill>
                <a:latin typeface="Goudy Old Style"/>
                <a:cs typeface="Goudy Old Style"/>
              </a:rPr>
              <a:t>ln</a:t>
            </a:r>
            <a:r>
              <a:rPr sz="1650" b="1" i="1" spc="-30" dirty="0">
                <a:solidFill>
                  <a:srgbClr val="FFFFFF"/>
                </a:solidFill>
                <a:latin typeface="Goudy Old Style"/>
                <a:cs typeface="Goudy Old Style"/>
              </a:rPr>
              <a:t>es</a:t>
            </a:r>
            <a:r>
              <a:rPr sz="1650" b="1" i="1" spc="-25" dirty="0">
                <a:solidFill>
                  <a:srgbClr val="FFFFFF"/>
                </a:solidFill>
                <a:latin typeface="Goudy Old Style"/>
                <a:cs typeface="Goudy Old Style"/>
              </a:rPr>
              <a:t>s</a:t>
            </a:r>
            <a:r>
              <a:rPr sz="1650" b="1" i="1" spc="-15" dirty="0">
                <a:solidFill>
                  <a:srgbClr val="FFFFFF"/>
                </a:solidFill>
                <a:latin typeface="Goudy Old Style"/>
                <a:cs typeface="Goudy Old Style"/>
              </a:rPr>
              <a:t> </a:t>
            </a:r>
            <a:r>
              <a:rPr sz="1650" b="1" i="1" spc="-65" dirty="0">
                <a:solidFill>
                  <a:srgbClr val="FFFFFF"/>
                </a:solidFill>
                <a:latin typeface="Goudy Old Style"/>
                <a:cs typeface="Goudy Old Style"/>
              </a:rPr>
              <a:t>f</a:t>
            </a:r>
            <a:r>
              <a:rPr sz="1650" b="1" i="1" spc="-40" dirty="0">
                <a:solidFill>
                  <a:srgbClr val="FFFFFF"/>
                </a:solidFill>
                <a:latin typeface="Goudy Old Style"/>
                <a:cs typeface="Goudy Old Style"/>
              </a:rPr>
              <a:t>o</a:t>
            </a:r>
            <a:r>
              <a:rPr sz="1650" b="1" i="1" spc="-30" dirty="0">
                <a:solidFill>
                  <a:srgbClr val="FFFFFF"/>
                </a:solidFill>
                <a:latin typeface="Goudy Old Style"/>
                <a:cs typeface="Goudy Old Style"/>
              </a:rPr>
              <a:t>r</a:t>
            </a:r>
            <a:r>
              <a:rPr sz="1650" b="1" i="1" spc="-15" dirty="0">
                <a:solidFill>
                  <a:srgbClr val="FFFFFF"/>
                </a:solidFill>
                <a:latin typeface="Goudy Old Style"/>
                <a:cs typeface="Goudy Old Style"/>
              </a:rPr>
              <a:t> </a:t>
            </a:r>
            <a:r>
              <a:rPr sz="1650" b="1" i="1" spc="-35" dirty="0">
                <a:solidFill>
                  <a:srgbClr val="FFFFFF"/>
                </a:solidFill>
                <a:latin typeface="Goudy Old Style"/>
                <a:cs typeface="Goudy Old Style"/>
              </a:rPr>
              <a:t>a</a:t>
            </a:r>
            <a:r>
              <a:rPr sz="1650" b="1" i="1" spc="-15" dirty="0">
                <a:solidFill>
                  <a:srgbClr val="FFFFFF"/>
                </a:solidFill>
                <a:latin typeface="Goudy Old Style"/>
                <a:cs typeface="Goudy Old Style"/>
              </a:rPr>
              <a:t>l</a:t>
            </a:r>
            <a:r>
              <a:rPr sz="1650" b="1" i="1" spc="-20" dirty="0">
                <a:solidFill>
                  <a:srgbClr val="FFFFFF"/>
                </a:solidFill>
                <a:latin typeface="Goudy Old Style"/>
                <a:cs typeface="Goudy Old Style"/>
              </a:rPr>
              <a:t>l</a:t>
            </a:r>
            <a:r>
              <a:rPr sz="1650" b="1" i="1" spc="-15" dirty="0">
                <a:solidFill>
                  <a:srgbClr val="FFFFFF"/>
                </a:solidFill>
                <a:latin typeface="Goudy Old Style"/>
                <a:cs typeface="Goudy Old Style"/>
              </a:rPr>
              <a:t> </a:t>
            </a:r>
            <a:r>
              <a:rPr sz="1650" b="1" i="1" spc="-45" dirty="0">
                <a:solidFill>
                  <a:srgbClr val="FFFFFF"/>
                </a:solidFill>
                <a:latin typeface="Goudy Old Style"/>
                <a:cs typeface="Goudy Old Style"/>
              </a:rPr>
              <a:t>A</a:t>
            </a:r>
            <a:r>
              <a:rPr sz="1650" b="1" i="1" spc="-35" dirty="0">
                <a:solidFill>
                  <a:srgbClr val="FFFFFF"/>
                </a:solidFill>
                <a:latin typeface="Goudy Old Style"/>
                <a:cs typeface="Goudy Old Style"/>
              </a:rPr>
              <a:t>r</a:t>
            </a:r>
            <a:r>
              <a:rPr sz="1650" b="1" i="1" spc="-20" dirty="0">
                <a:solidFill>
                  <a:srgbClr val="FFFFFF"/>
                </a:solidFill>
                <a:latin typeface="Goudy Old Style"/>
                <a:cs typeface="Goudy Old Style"/>
              </a:rPr>
              <a:t>i</a:t>
            </a:r>
            <a:r>
              <a:rPr sz="1650" b="1" i="1" spc="-40" dirty="0">
                <a:solidFill>
                  <a:srgbClr val="FFFFFF"/>
                </a:solidFill>
                <a:latin typeface="Goudy Old Style"/>
                <a:cs typeface="Goudy Old Style"/>
              </a:rPr>
              <a:t>zonans</a:t>
            </a:r>
            <a:endParaRPr sz="1650" dirty="0">
              <a:solidFill>
                <a:prstClr val="black"/>
              </a:solidFill>
              <a:latin typeface="Goudy Old Style"/>
              <a:cs typeface="Goudy Old Style"/>
            </a:endParaRPr>
          </a:p>
        </p:txBody>
      </p:sp>
      <p:sp>
        <p:nvSpPr>
          <p:cNvPr id="5" name="object 5"/>
          <p:cNvSpPr/>
          <p:nvPr/>
        </p:nvSpPr>
        <p:spPr>
          <a:xfrm>
            <a:off x="2743200" y="3081782"/>
            <a:ext cx="6781800" cy="2557018"/>
          </a:xfrm>
          <a:prstGeom prst="rect">
            <a:avLst/>
          </a:prstGeom>
          <a:blipFill>
            <a:blip r:embed="rId5" cstate="print"/>
            <a:stretch>
              <a:fillRect/>
            </a:stretch>
          </a:blipFill>
        </p:spPr>
        <p:txBody>
          <a:bodyPr wrap="square" lIns="0" tIns="0" rIns="0" bIns="0" rtlCol="0"/>
          <a:lstStyle/>
          <a:p>
            <a:endParaRPr dirty="0">
              <a:solidFill>
                <a:prstClr val="black"/>
              </a:solidFill>
            </a:endParaRPr>
          </a:p>
        </p:txBody>
      </p:sp>
      <p:sp>
        <p:nvSpPr>
          <p:cNvPr id="6" name="object 6"/>
          <p:cNvSpPr/>
          <p:nvPr/>
        </p:nvSpPr>
        <p:spPr>
          <a:xfrm>
            <a:off x="2714625" y="3053208"/>
            <a:ext cx="6838950" cy="2614295"/>
          </a:xfrm>
          <a:custGeom>
            <a:avLst/>
            <a:gdLst/>
            <a:ahLst/>
            <a:cxnLst/>
            <a:rect l="l" t="t" r="r" b="b"/>
            <a:pathLst>
              <a:path w="6838950" h="2614295">
                <a:moveTo>
                  <a:pt x="0" y="2614168"/>
                </a:moveTo>
                <a:lnTo>
                  <a:pt x="6838950" y="2614168"/>
                </a:lnTo>
                <a:lnTo>
                  <a:pt x="6838950" y="0"/>
                </a:lnTo>
                <a:lnTo>
                  <a:pt x="0" y="0"/>
                </a:lnTo>
                <a:lnTo>
                  <a:pt x="0" y="2614168"/>
                </a:lnTo>
                <a:close/>
              </a:path>
            </a:pathLst>
          </a:custGeom>
          <a:ln w="57150">
            <a:solidFill>
              <a:srgbClr val="000000"/>
            </a:solidFill>
          </a:ln>
        </p:spPr>
        <p:txBody>
          <a:bodyPr wrap="square" lIns="0" tIns="0" rIns="0" bIns="0" rtlCol="0"/>
          <a:lstStyle/>
          <a:p>
            <a:endParaRPr dirty="0">
              <a:solidFill>
                <a:prstClr val="black"/>
              </a:solidFill>
            </a:endParaRPr>
          </a:p>
        </p:txBody>
      </p:sp>
      <p:sp>
        <p:nvSpPr>
          <p:cNvPr id="7" name="object 7"/>
          <p:cNvSpPr/>
          <p:nvPr/>
        </p:nvSpPr>
        <p:spPr>
          <a:xfrm>
            <a:off x="2743200" y="152401"/>
            <a:ext cx="6781800" cy="2769235"/>
          </a:xfrm>
          <a:prstGeom prst="rect">
            <a:avLst/>
          </a:prstGeom>
          <a:blipFill>
            <a:blip r:embed="rId6" cstate="print"/>
            <a:stretch>
              <a:fillRect/>
            </a:stretch>
          </a:blipFill>
        </p:spPr>
        <p:txBody>
          <a:bodyPr wrap="square" lIns="0" tIns="0" rIns="0" bIns="0" rtlCol="0"/>
          <a:lstStyle/>
          <a:p>
            <a:endParaRPr dirty="0">
              <a:solidFill>
                <a:prstClr val="black"/>
              </a:solidFill>
            </a:endParaRPr>
          </a:p>
        </p:txBody>
      </p:sp>
      <p:sp>
        <p:nvSpPr>
          <p:cNvPr id="8" name="object 8"/>
          <p:cNvSpPr/>
          <p:nvPr/>
        </p:nvSpPr>
        <p:spPr>
          <a:xfrm>
            <a:off x="2724150" y="133351"/>
            <a:ext cx="6819900" cy="2807335"/>
          </a:xfrm>
          <a:custGeom>
            <a:avLst/>
            <a:gdLst/>
            <a:ahLst/>
            <a:cxnLst/>
            <a:rect l="l" t="t" r="r" b="b"/>
            <a:pathLst>
              <a:path w="6819900" h="2807335">
                <a:moveTo>
                  <a:pt x="0" y="2807335"/>
                </a:moveTo>
                <a:lnTo>
                  <a:pt x="6819900" y="2807335"/>
                </a:lnTo>
                <a:lnTo>
                  <a:pt x="6819900" y="0"/>
                </a:lnTo>
                <a:lnTo>
                  <a:pt x="0" y="0"/>
                </a:lnTo>
                <a:lnTo>
                  <a:pt x="0" y="2807335"/>
                </a:lnTo>
                <a:close/>
              </a:path>
            </a:pathLst>
          </a:custGeom>
          <a:ln w="38099">
            <a:solidFill>
              <a:srgbClr val="000000"/>
            </a:solidFill>
          </a:ln>
        </p:spPr>
        <p:txBody>
          <a:bodyPr wrap="square" lIns="0" tIns="0" rIns="0" bIns="0" rtlCol="0"/>
          <a:lstStyle/>
          <a:p>
            <a:endParaRPr dirty="0">
              <a:solidFill>
                <a:prstClr val="black"/>
              </a:solidFill>
            </a:endParaRPr>
          </a:p>
        </p:txBody>
      </p:sp>
    </p:spTree>
    <p:extLst>
      <p:ext uri="{BB962C8B-B14F-4D97-AF65-F5344CB8AC3E}">
        <p14:creationId xmlns:p14="http://schemas.microsoft.com/office/powerpoint/2010/main" val="42877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p:cNvSpPr/>
          <p:nvPr/>
        </p:nvSpPr>
        <p:spPr>
          <a:xfrm>
            <a:off x="4983876" y="2021281"/>
            <a:ext cx="1077559" cy="1111805"/>
          </a:xfrm>
          <a:prstGeom prst="rect">
            <a:avLst/>
          </a:prstGeom>
          <a:blipFill dpi="0" rotWithShape="1">
            <a:blip r:embed="rId2" cstate="print"/>
            <a:srcRec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smtClean="0">
                <a:solidFill>
                  <a:schemeClr val="accent5"/>
                </a:solidFill>
              </a:rPr>
              <a:t>The ems for children program</a:t>
            </a:r>
            <a:endParaRPr lang="en-US" dirty="0">
              <a:solidFill>
                <a:schemeClr val="accent5"/>
              </a:solidFill>
            </a:endParaRPr>
          </a:p>
        </p:txBody>
      </p:sp>
      <p:sp>
        <p:nvSpPr>
          <p:cNvPr id="3" name="Text Placeholder 2"/>
          <p:cNvSpPr>
            <a:spLocks noGrp="1"/>
          </p:cNvSpPr>
          <p:nvPr>
            <p:ph type="body" idx="1"/>
          </p:nvPr>
        </p:nvSpPr>
        <p:spPr>
          <a:xfrm>
            <a:off x="581193" y="2527577"/>
            <a:ext cx="5087075" cy="536005"/>
          </a:xfrm>
        </p:spPr>
        <p:txBody>
          <a:bodyPr/>
          <a:lstStyle/>
          <a:p>
            <a:r>
              <a:rPr lang="en-US" dirty="0" smtClean="0"/>
              <a:t>Federal State Partnership Grant</a:t>
            </a:r>
            <a:endParaRPr lang="en-US" dirty="0"/>
          </a:p>
        </p:txBody>
      </p:sp>
      <p:sp>
        <p:nvSpPr>
          <p:cNvPr id="4" name="Content Placeholder 3"/>
          <p:cNvSpPr>
            <a:spLocks noGrp="1"/>
          </p:cNvSpPr>
          <p:nvPr>
            <p:ph sz="half" idx="2"/>
          </p:nvPr>
        </p:nvSpPr>
        <p:spPr>
          <a:xfrm>
            <a:off x="625756" y="3133086"/>
            <a:ext cx="5393100" cy="2934999"/>
          </a:xfrm>
        </p:spPr>
        <p:txBody>
          <a:bodyPr/>
          <a:lstStyle/>
          <a:p>
            <a:r>
              <a:rPr lang="en-US" dirty="0" smtClean="0"/>
              <a:t>59 programs</a:t>
            </a:r>
          </a:p>
          <a:p>
            <a:r>
              <a:rPr lang="en-US" dirty="0" smtClean="0"/>
              <a:t>Applicants: State Board of EMS</a:t>
            </a:r>
          </a:p>
          <a:p>
            <a:r>
              <a:rPr lang="en-US" dirty="0" smtClean="0"/>
              <a:t>Purpose: To assist states in expanding and improving emergency pediatric care</a:t>
            </a:r>
          </a:p>
          <a:p>
            <a:r>
              <a:rPr lang="en-US" dirty="0" smtClean="0"/>
              <a:t>Distributed through HRSA and MCHB</a:t>
            </a:r>
            <a:endParaRPr lang="en-US" dirty="0"/>
          </a:p>
        </p:txBody>
      </p:sp>
      <p:sp>
        <p:nvSpPr>
          <p:cNvPr id="5" name="Text Placeholder 4"/>
          <p:cNvSpPr>
            <a:spLocks noGrp="1"/>
          </p:cNvSpPr>
          <p:nvPr>
            <p:ph type="body" sz="quarter" idx="3"/>
          </p:nvPr>
        </p:nvSpPr>
        <p:spPr>
          <a:xfrm>
            <a:off x="6676748" y="2510209"/>
            <a:ext cx="5087073" cy="553373"/>
          </a:xfrm>
        </p:spPr>
        <p:txBody>
          <a:bodyPr anchor="ctr">
            <a:normAutofit/>
          </a:bodyPr>
          <a:lstStyle/>
          <a:p>
            <a:r>
              <a:rPr lang="en-US" dirty="0" smtClean="0">
                <a:solidFill>
                  <a:srgbClr val="FF0000"/>
                </a:solidFill>
              </a:rPr>
              <a:t>Add State-Specific Info</a:t>
            </a:r>
            <a:endParaRPr lang="en-US" dirty="0">
              <a:solidFill>
                <a:srgbClr val="FF0000"/>
              </a:solidFill>
            </a:endParaRPr>
          </a:p>
        </p:txBody>
      </p:sp>
      <p:sp>
        <p:nvSpPr>
          <p:cNvPr id="6" name="Content Placeholder 5"/>
          <p:cNvSpPr>
            <a:spLocks noGrp="1"/>
          </p:cNvSpPr>
          <p:nvPr>
            <p:ph sz="quarter" idx="4"/>
          </p:nvPr>
        </p:nvSpPr>
        <p:spPr>
          <a:xfrm>
            <a:off x="6370721" y="3133086"/>
            <a:ext cx="5393100" cy="2934999"/>
          </a:xfrm>
        </p:spPr>
        <p:txBody>
          <a:bodyPr>
            <a:normAutofit fontScale="92500" lnSpcReduction="10000"/>
          </a:bodyPr>
          <a:lstStyle/>
          <a:p>
            <a:r>
              <a:rPr lang="en-US" dirty="0" smtClean="0"/>
              <a:t>Received initial funding in 1990 </a:t>
            </a:r>
          </a:p>
          <a:p>
            <a:pPr lvl="1"/>
            <a:r>
              <a:rPr lang="en-US" dirty="0" smtClean="0"/>
              <a:t>EMSC State Implementation Grant</a:t>
            </a:r>
          </a:p>
          <a:p>
            <a:r>
              <a:rPr lang="en-US" dirty="0" smtClean="0"/>
              <a:t>First State Partnership Grant in 1996</a:t>
            </a:r>
          </a:p>
          <a:p>
            <a:r>
              <a:rPr lang="en-US" dirty="0" smtClean="0"/>
              <a:t>Established within KBEMS by KRS 311A.045</a:t>
            </a:r>
          </a:p>
          <a:p>
            <a:r>
              <a:rPr lang="en-US" dirty="0" smtClean="0"/>
              <a:t>KYEMSC Advisory Committee is the “Pediatric” Committee for KBEMS</a:t>
            </a:r>
          </a:p>
          <a:p>
            <a:r>
              <a:rPr lang="en-US" dirty="0" smtClean="0"/>
              <a:t>Committee comprised of physicians, nurses, EMS providers, injury prevention specialists, Family Advisory Network representatives, and others</a:t>
            </a:r>
            <a:endParaRPr lang="en-US" dirty="0"/>
          </a:p>
        </p:txBody>
      </p:sp>
      <p:pic>
        <p:nvPicPr>
          <p:cNvPr id="8" name="Picture 7"/>
          <p:cNvPicPr>
            <a:picLocks noChangeAspect="1"/>
          </p:cNvPicPr>
          <p:nvPr/>
        </p:nvPicPr>
        <p:blipFill>
          <a:blip r:embed="rId3"/>
          <a:stretch>
            <a:fillRect/>
          </a:stretch>
        </p:blipFill>
        <p:spPr>
          <a:xfrm>
            <a:off x="10186161" y="2085026"/>
            <a:ext cx="1862964" cy="88510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2510092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07817" y="5322699"/>
            <a:ext cx="11859491" cy="1535299"/>
          </a:xfrm>
          <a:prstGeom prst="rect">
            <a:avLst/>
          </a:prstGeom>
          <a:blipFill>
            <a:blip r:embed="rId3" cstate="print"/>
            <a:stretch>
              <a:fillRect/>
            </a:stretch>
          </a:blipFill>
        </p:spPr>
        <p:txBody>
          <a:bodyPr wrap="square" lIns="0" tIns="0" rIns="0" bIns="0" rtlCol="0"/>
          <a:lstStyle/>
          <a:p>
            <a:endParaRPr dirty="0">
              <a:solidFill>
                <a:prstClr val="black"/>
              </a:solidFill>
            </a:endParaRPr>
          </a:p>
        </p:txBody>
      </p:sp>
      <p:sp>
        <p:nvSpPr>
          <p:cNvPr id="3" name="object 3"/>
          <p:cNvSpPr txBox="1"/>
          <p:nvPr/>
        </p:nvSpPr>
        <p:spPr>
          <a:xfrm>
            <a:off x="6748398" y="6065043"/>
            <a:ext cx="3140075" cy="253916"/>
          </a:xfrm>
          <a:prstGeom prst="rect">
            <a:avLst/>
          </a:prstGeom>
        </p:spPr>
        <p:txBody>
          <a:bodyPr vert="horz" wrap="square" lIns="0" tIns="0" rIns="0" bIns="0" rtlCol="0">
            <a:spAutoFit/>
          </a:bodyPr>
          <a:lstStyle/>
          <a:p>
            <a:pPr marL="12700"/>
            <a:r>
              <a:rPr sz="1650" b="1" i="1" spc="-40" dirty="0">
                <a:solidFill>
                  <a:srgbClr val="FFFFFF"/>
                </a:solidFill>
                <a:latin typeface="Goudy Old Style"/>
                <a:cs typeface="Goudy Old Style"/>
              </a:rPr>
              <a:t>Hea</a:t>
            </a:r>
            <a:r>
              <a:rPr sz="1650" b="1" i="1" spc="-25" dirty="0">
                <a:solidFill>
                  <a:srgbClr val="FFFFFF"/>
                </a:solidFill>
                <a:latin typeface="Goudy Old Style"/>
                <a:cs typeface="Goudy Old Style"/>
              </a:rPr>
              <a:t>l</a:t>
            </a:r>
            <a:r>
              <a:rPr sz="1650" b="1" i="1" spc="-20" dirty="0">
                <a:solidFill>
                  <a:srgbClr val="FFFFFF"/>
                </a:solidFill>
                <a:latin typeface="Goudy Old Style"/>
                <a:cs typeface="Goudy Old Style"/>
              </a:rPr>
              <a:t>t</a:t>
            </a:r>
            <a:r>
              <a:rPr sz="1650" b="1" i="1" spc="-40" dirty="0">
                <a:solidFill>
                  <a:srgbClr val="FFFFFF"/>
                </a:solidFill>
                <a:latin typeface="Goudy Old Style"/>
                <a:cs typeface="Goudy Old Style"/>
              </a:rPr>
              <a:t>h</a:t>
            </a:r>
            <a:r>
              <a:rPr sz="1650" b="1" i="1" spc="-10" dirty="0">
                <a:solidFill>
                  <a:srgbClr val="FFFFFF"/>
                </a:solidFill>
                <a:latin typeface="Goudy Old Style"/>
                <a:cs typeface="Goudy Old Style"/>
              </a:rPr>
              <a:t> </a:t>
            </a:r>
            <a:r>
              <a:rPr sz="1650" b="1" i="1" spc="-40" dirty="0">
                <a:solidFill>
                  <a:srgbClr val="FFFFFF"/>
                </a:solidFill>
                <a:latin typeface="Goudy Old Style"/>
                <a:cs typeface="Goudy Old Style"/>
              </a:rPr>
              <a:t>and</a:t>
            </a:r>
            <a:r>
              <a:rPr sz="1650" b="1" i="1" spc="-5" dirty="0">
                <a:solidFill>
                  <a:srgbClr val="FFFFFF"/>
                </a:solidFill>
                <a:latin typeface="Goudy Old Style"/>
                <a:cs typeface="Goudy Old Style"/>
              </a:rPr>
              <a:t> </a:t>
            </a:r>
            <a:r>
              <a:rPr sz="1650" b="1" i="1" spc="-190" dirty="0">
                <a:solidFill>
                  <a:srgbClr val="FFFFFF"/>
                </a:solidFill>
                <a:latin typeface="Goudy Old Style"/>
                <a:cs typeface="Goudy Old Style"/>
              </a:rPr>
              <a:t>W</a:t>
            </a:r>
            <a:r>
              <a:rPr sz="1650" b="1" i="1" spc="-35" dirty="0">
                <a:solidFill>
                  <a:srgbClr val="FFFFFF"/>
                </a:solidFill>
                <a:latin typeface="Goudy Old Style"/>
                <a:cs typeface="Goudy Old Style"/>
              </a:rPr>
              <a:t>e</a:t>
            </a:r>
            <a:r>
              <a:rPr sz="1650" b="1" i="1" spc="-15" dirty="0">
                <a:solidFill>
                  <a:srgbClr val="FFFFFF"/>
                </a:solidFill>
                <a:latin typeface="Goudy Old Style"/>
                <a:cs typeface="Goudy Old Style"/>
              </a:rPr>
              <a:t>l</a:t>
            </a:r>
            <a:r>
              <a:rPr sz="1650" b="1" i="1" spc="-35" dirty="0">
                <a:solidFill>
                  <a:srgbClr val="FFFFFF"/>
                </a:solidFill>
                <a:latin typeface="Goudy Old Style"/>
                <a:cs typeface="Goudy Old Style"/>
              </a:rPr>
              <a:t>ln</a:t>
            </a:r>
            <a:r>
              <a:rPr sz="1650" b="1" i="1" spc="-30" dirty="0">
                <a:solidFill>
                  <a:srgbClr val="FFFFFF"/>
                </a:solidFill>
                <a:latin typeface="Goudy Old Style"/>
                <a:cs typeface="Goudy Old Style"/>
              </a:rPr>
              <a:t>es</a:t>
            </a:r>
            <a:r>
              <a:rPr sz="1650" b="1" i="1" spc="-25" dirty="0">
                <a:solidFill>
                  <a:srgbClr val="FFFFFF"/>
                </a:solidFill>
                <a:latin typeface="Goudy Old Style"/>
                <a:cs typeface="Goudy Old Style"/>
              </a:rPr>
              <a:t>s</a:t>
            </a:r>
            <a:r>
              <a:rPr sz="1650" b="1" i="1" spc="-15" dirty="0">
                <a:solidFill>
                  <a:srgbClr val="FFFFFF"/>
                </a:solidFill>
                <a:latin typeface="Goudy Old Style"/>
                <a:cs typeface="Goudy Old Style"/>
              </a:rPr>
              <a:t> </a:t>
            </a:r>
            <a:r>
              <a:rPr sz="1650" b="1" i="1" spc="-65" dirty="0">
                <a:solidFill>
                  <a:srgbClr val="FFFFFF"/>
                </a:solidFill>
                <a:latin typeface="Goudy Old Style"/>
                <a:cs typeface="Goudy Old Style"/>
              </a:rPr>
              <a:t>f</a:t>
            </a:r>
            <a:r>
              <a:rPr sz="1650" b="1" i="1" spc="-40" dirty="0">
                <a:solidFill>
                  <a:srgbClr val="FFFFFF"/>
                </a:solidFill>
                <a:latin typeface="Goudy Old Style"/>
                <a:cs typeface="Goudy Old Style"/>
              </a:rPr>
              <a:t>o</a:t>
            </a:r>
            <a:r>
              <a:rPr sz="1650" b="1" i="1" spc="-30" dirty="0">
                <a:solidFill>
                  <a:srgbClr val="FFFFFF"/>
                </a:solidFill>
                <a:latin typeface="Goudy Old Style"/>
                <a:cs typeface="Goudy Old Style"/>
              </a:rPr>
              <a:t>r</a:t>
            </a:r>
            <a:r>
              <a:rPr sz="1650" b="1" i="1" spc="-15" dirty="0">
                <a:solidFill>
                  <a:srgbClr val="FFFFFF"/>
                </a:solidFill>
                <a:latin typeface="Goudy Old Style"/>
                <a:cs typeface="Goudy Old Style"/>
              </a:rPr>
              <a:t> </a:t>
            </a:r>
            <a:r>
              <a:rPr sz="1650" b="1" i="1" spc="-35" dirty="0">
                <a:solidFill>
                  <a:srgbClr val="FFFFFF"/>
                </a:solidFill>
                <a:latin typeface="Goudy Old Style"/>
                <a:cs typeface="Goudy Old Style"/>
              </a:rPr>
              <a:t>a</a:t>
            </a:r>
            <a:r>
              <a:rPr sz="1650" b="1" i="1" spc="-15" dirty="0">
                <a:solidFill>
                  <a:srgbClr val="FFFFFF"/>
                </a:solidFill>
                <a:latin typeface="Goudy Old Style"/>
                <a:cs typeface="Goudy Old Style"/>
              </a:rPr>
              <a:t>l</a:t>
            </a:r>
            <a:r>
              <a:rPr sz="1650" b="1" i="1" spc="-20" dirty="0">
                <a:solidFill>
                  <a:srgbClr val="FFFFFF"/>
                </a:solidFill>
                <a:latin typeface="Goudy Old Style"/>
                <a:cs typeface="Goudy Old Style"/>
              </a:rPr>
              <a:t>l</a:t>
            </a:r>
            <a:r>
              <a:rPr sz="1650" b="1" i="1" spc="-15" dirty="0">
                <a:solidFill>
                  <a:srgbClr val="FFFFFF"/>
                </a:solidFill>
                <a:latin typeface="Goudy Old Style"/>
                <a:cs typeface="Goudy Old Style"/>
              </a:rPr>
              <a:t> </a:t>
            </a:r>
            <a:r>
              <a:rPr sz="1650" b="1" i="1" spc="-45" dirty="0">
                <a:solidFill>
                  <a:srgbClr val="FFFFFF"/>
                </a:solidFill>
                <a:latin typeface="Goudy Old Style"/>
                <a:cs typeface="Goudy Old Style"/>
              </a:rPr>
              <a:t>A</a:t>
            </a:r>
            <a:r>
              <a:rPr sz="1650" b="1" i="1" spc="-35" dirty="0">
                <a:solidFill>
                  <a:srgbClr val="FFFFFF"/>
                </a:solidFill>
                <a:latin typeface="Goudy Old Style"/>
                <a:cs typeface="Goudy Old Style"/>
              </a:rPr>
              <a:t>r</a:t>
            </a:r>
            <a:r>
              <a:rPr sz="1650" b="1" i="1" spc="-20" dirty="0">
                <a:solidFill>
                  <a:srgbClr val="FFFFFF"/>
                </a:solidFill>
                <a:latin typeface="Goudy Old Style"/>
                <a:cs typeface="Goudy Old Style"/>
              </a:rPr>
              <a:t>i</a:t>
            </a:r>
            <a:r>
              <a:rPr sz="1650" b="1" i="1" spc="-40" dirty="0">
                <a:solidFill>
                  <a:srgbClr val="FFFFFF"/>
                </a:solidFill>
                <a:latin typeface="Goudy Old Style"/>
                <a:cs typeface="Goudy Old Style"/>
              </a:rPr>
              <a:t>zonans</a:t>
            </a:r>
            <a:endParaRPr sz="1650" dirty="0">
              <a:solidFill>
                <a:prstClr val="black"/>
              </a:solidFill>
              <a:latin typeface="Goudy Old Style"/>
              <a:cs typeface="Goudy Old Style"/>
            </a:endParaRPr>
          </a:p>
        </p:txBody>
      </p:sp>
      <p:sp>
        <p:nvSpPr>
          <p:cNvPr id="4" name="object 4"/>
          <p:cNvSpPr/>
          <p:nvPr/>
        </p:nvSpPr>
        <p:spPr>
          <a:xfrm>
            <a:off x="9479788" y="5805487"/>
            <a:ext cx="731050" cy="519112"/>
          </a:xfrm>
          <a:prstGeom prst="rect">
            <a:avLst/>
          </a:prstGeom>
          <a:blipFill>
            <a:blip r:embed="rId4" cstate="print"/>
            <a:stretch>
              <a:fillRect/>
            </a:stretch>
          </a:blipFill>
        </p:spPr>
        <p:txBody>
          <a:bodyPr wrap="square" lIns="0" tIns="0" rIns="0" bIns="0" rtlCol="0"/>
          <a:lstStyle/>
          <a:p>
            <a:endParaRPr dirty="0">
              <a:solidFill>
                <a:prstClr val="black"/>
              </a:solidFill>
            </a:endParaRPr>
          </a:p>
        </p:txBody>
      </p:sp>
      <p:sp>
        <p:nvSpPr>
          <p:cNvPr id="5" name="object 5"/>
          <p:cNvSpPr/>
          <p:nvPr/>
        </p:nvSpPr>
        <p:spPr>
          <a:xfrm>
            <a:off x="3503676" y="854963"/>
            <a:ext cx="5567172" cy="3093720"/>
          </a:xfrm>
          <a:prstGeom prst="rect">
            <a:avLst/>
          </a:prstGeom>
          <a:blipFill>
            <a:blip r:embed="rId5" cstate="print"/>
            <a:stretch>
              <a:fillRect/>
            </a:stretch>
          </a:blipFill>
        </p:spPr>
        <p:txBody>
          <a:bodyPr wrap="square" lIns="0" tIns="0" rIns="0" bIns="0" rtlCol="0"/>
          <a:lstStyle/>
          <a:p>
            <a:endParaRPr dirty="0">
              <a:solidFill>
                <a:prstClr val="black"/>
              </a:solidFill>
            </a:endParaRPr>
          </a:p>
        </p:txBody>
      </p:sp>
      <p:sp>
        <p:nvSpPr>
          <p:cNvPr id="6" name="object 6"/>
          <p:cNvSpPr txBox="1"/>
          <p:nvPr/>
        </p:nvSpPr>
        <p:spPr>
          <a:xfrm>
            <a:off x="3331592" y="3267837"/>
            <a:ext cx="89535" cy="754053"/>
          </a:xfrm>
          <a:prstGeom prst="rect">
            <a:avLst/>
          </a:prstGeom>
        </p:spPr>
        <p:txBody>
          <a:bodyPr vert="horz" wrap="square" lIns="0" tIns="0" rIns="0" bIns="0" rtlCol="0">
            <a:spAutoFit/>
          </a:bodyPr>
          <a:lstStyle/>
          <a:p>
            <a:pPr marL="12700"/>
            <a:r>
              <a:rPr sz="1000" spc="-5" dirty="0">
                <a:solidFill>
                  <a:prstClr val="black"/>
                </a:solidFill>
                <a:cs typeface="Calibri"/>
              </a:rPr>
              <a:t>4</a:t>
            </a:r>
            <a:endParaRPr sz="1000" dirty="0">
              <a:solidFill>
                <a:prstClr val="black"/>
              </a:solidFill>
              <a:cs typeface="Calibri"/>
            </a:endParaRPr>
          </a:p>
          <a:p>
            <a:pPr>
              <a:spcBef>
                <a:spcPts val="44"/>
              </a:spcBef>
            </a:pPr>
            <a:endParaRPr sz="950" dirty="0">
              <a:solidFill>
                <a:prstClr val="black"/>
              </a:solidFill>
              <a:latin typeface="Times New Roman"/>
              <a:cs typeface="Times New Roman"/>
            </a:endParaRPr>
          </a:p>
          <a:p>
            <a:pPr marL="12700"/>
            <a:r>
              <a:rPr sz="1000" spc="-5" dirty="0">
                <a:solidFill>
                  <a:prstClr val="black"/>
                </a:solidFill>
                <a:cs typeface="Calibri"/>
              </a:rPr>
              <a:t>2</a:t>
            </a:r>
            <a:endParaRPr sz="1000" dirty="0">
              <a:solidFill>
                <a:prstClr val="black"/>
              </a:solidFill>
              <a:cs typeface="Calibri"/>
            </a:endParaRPr>
          </a:p>
          <a:p>
            <a:pPr>
              <a:spcBef>
                <a:spcPts val="45"/>
              </a:spcBef>
            </a:pPr>
            <a:endParaRPr sz="950" dirty="0">
              <a:solidFill>
                <a:prstClr val="black"/>
              </a:solidFill>
              <a:latin typeface="Times New Roman"/>
              <a:cs typeface="Times New Roman"/>
            </a:endParaRPr>
          </a:p>
          <a:p>
            <a:pPr marL="12700"/>
            <a:r>
              <a:rPr sz="1000" spc="-5" dirty="0">
                <a:solidFill>
                  <a:prstClr val="black"/>
                </a:solidFill>
                <a:cs typeface="Calibri"/>
              </a:rPr>
              <a:t>0</a:t>
            </a:r>
            <a:endParaRPr sz="1000" dirty="0">
              <a:solidFill>
                <a:prstClr val="black"/>
              </a:solidFill>
              <a:cs typeface="Calibri"/>
            </a:endParaRPr>
          </a:p>
        </p:txBody>
      </p:sp>
      <p:sp>
        <p:nvSpPr>
          <p:cNvPr id="7" name="object 7"/>
          <p:cNvSpPr txBox="1"/>
          <p:nvPr/>
        </p:nvSpPr>
        <p:spPr>
          <a:xfrm>
            <a:off x="3331591" y="2970682"/>
            <a:ext cx="90170" cy="152400"/>
          </a:xfrm>
          <a:prstGeom prst="rect">
            <a:avLst/>
          </a:prstGeom>
        </p:spPr>
        <p:txBody>
          <a:bodyPr vert="horz" wrap="square" lIns="0" tIns="0" rIns="0" bIns="0" rtlCol="0">
            <a:spAutoFit/>
          </a:bodyPr>
          <a:lstStyle/>
          <a:p>
            <a:pPr marL="12700"/>
            <a:r>
              <a:rPr sz="1000" spc="-5" dirty="0">
                <a:solidFill>
                  <a:prstClr val="black"/>
                </a:solidFill>
                <a:cs typeface="Calibri"/>
              </a:rPr>
              <a:t>6</a:t>
            </a:r>
            <a:endParaRPr sz="1000" dirty="0">
              <a:solidFill>
                <a:prstClr val="black"/>
              </a:solidFill>
              <a:cs typeface="Calibri"/>
            </a:endParaRPr>
          </a:p>
        </p:txBody>
      </p:sp>
      <p:sp>
        <p:nvSpPr>
          <p:cNvPr id="8" name="object 8"/>
          <p:cNvSpPr txBox="1"/>
          <p:nvPr/>
        </p:nvSpPr>
        <p:spPr>
          <a:xfrm>
            <a:off x="3331592" y="2673730"/>
            <a:ext cx="89535" cy="152400"/>
          </a:xfrm>
          <a:prstGeom prst="rect">
            <a:avLst/>
          </a:prstGeom>
        </p:spPr>
        <p:txBody>
          <a:bodyPr vert="horz" wrap="square" lIns="0" tIns="0" rIns="0" bIns="0" rtlCol="0">
            <a:spAutoFit/>
          </a:bodyPr>
          <a:lstStyle/>
          <a:p>
            <a:pPr marL="12700"/>
            <a:r>
              <a:rPr sz="1000" spc="-5" dirty="0">
                <a:solidFill>
                  <a:prstClr val="black"/>
                </a:solidFill>
                <a:cs typeface="Calibri"/>
              </a:rPr>
              <a:t>8</a:t>
            </a:r>
            <a:endParaRPr sz="1000" dirty="0">
              <a:solidFill>
                <a:prstClr val="black"/>
              </a:solidFill>
              <a:cs typeface="Calibri"/>
            </a:endParaRPr>
          </a:p>
        </p:txBody>
      </p:sp>
      <p:sp>
        <p:nvSpPr>
          <p:cNvPr id="9" name="object 9"/>
          <p:cNvSpPr txBox="1"/>
          <p:nvPr/>
        </p:nvSpPr>
        <p:spPr>
          <a:xfrm>
            <a:off x="3267201" y="2376804"/>
            <a:ext cx="153670" cy="152400"/>
          </a:xfrm>
          <a:prstGeom prst="rect">
            <a:avLst/>
          </a:prstGeom>
        </p:spPr>
        <p:txBody>
          <a:bodyPr vert="horz" wrap="square" lIns="0" tIns="0" rIns="0" bIns="0" rtlCol="0">
            <a:spAutoFit/>
          </a:bodyPr>
          <a:lstStyle/>
          <a:p>
            <a:pPr marL="12700"/>
            <a:r>
              <a:rPr sz="1000" spc="-10" dirty="0">
                <a:solidFill>
                  <a:prstClr val="black"/>
                </a:solidFill>
                <a:cs typeface="Calibri"/>
              </a:rPr>
              <a:t>10</a:t>
            </a:r>
            <a:endParaRPr sz="1000" dirty="0">
              <a:solidFill>
                <a:prstClr val="black"/>
              </a:solidFill>
              <a:cs typeface="Calibri"/>
            </a:endParaRPr>
          </a:p>
        </p:txBody>
      </p:sp>
      <p:sp>
        <p:nvSpPr>
          <p:cNvPr id="10" name="object 10"/>
          <p:cNvSpPr txBox="1"/>
          <p:nvPr/>
        </p:nvSpPr>
        <p:spPr>
          <a:xfrm>
            <a:off x="3267201" y="2080005"/>
            <a:ext cx="153670" cy="152400"/>
          </a:xfrm>
          <a:prstGeom prst="rect">
            <a:avLst/>
          </a:prstGeom>
        </p:spPr>
        <p:txBody>
          <a:bodyPr vert="horz" wrap="square" lIns="0" tIns="0" rIns="0" bIns="0" rtlCol="0">
            <a:spAutoFit/>
          </a:bodyPr>
          <a:lstStyle/>
          <a:p>
            <a:pPr marL="12700"/>
            <a:r>
              <a:rPr sz="1000" spc="-10" dirty="0">
                <a:solidFill>
                  <a:prstClr val="black"/>
                </a:solidFill>
                <a:cs typeface="Calibri"/>
              </a:rPr>
              <a:t>12</a:t>
            </a:r>
            <a:endParaRPr sz="1000" dirty="0">
              <a:solidFill>
                <a:prstClr val="black"/>
              </a:solidFill>
              <a:cs typeface="Calibri"/>
            </a:endParaRPr>
          </a:p>
        </p:txBody>
      </p:sp>
      <p:sp>
        <p:nvSpPr>
          <p:cNvPr id="11" name="object 11"/>
          <p:cNvSpPr txBox="1"/>
          <p:nvPr/>
        </p:nvSpPr>
        <p:spPr>
          <a:xfrm>
            <a:off x="3267201" y="1782826"/>
            <a:ext cx="153670" cy="152400"/>
          </a:xfrm>
          <a:prstGeom prst="rect">
            <a:avLst/>
          </a:prstGeom>
        </p:spPr>
        <p:txBody>
          <a:bodyPr vert="horz" wrap="square" lIns="0" tIns="0" rIns="0" bIns="0" rtlCol="0">
            <a:spAutoFit/>
          </a:bodyPr>
          <a:lstStyle/>
          <a:p>
            <a:pPr marL="12700"/>
            <a:r>
              <a:rPr sz="1000" spc="-10" dirty="0">
                <a:solidFill>
                  <a:prstClr val="black"/>
                </a:solidFill>
                <a:cs typeface="Calibri"/>
              </a:rPr>
              <a:t>14</a:t>
            </a:r>
            <a:endParaRPr sz="1000" dirty="0">
              <a:solidFill>
                <a:prstClr val="black"/>
              </a:solidFill>
              <a:cs typeface="Calibri"/>
            </a:endParaRPr>
          </a:p>
        </p:txBody>
      </p:sp>
      <p:sp>
        <p:nvSpPr>
          <p:cNvPr id="12" name="object 12"/>
          <p:cNvSpPr txBox="1"/>
          <p:nvPr/>
        </p:nvSpPr>
        <p:spPr>
          <a:xfrm>
            <a:off x="3267201" y="1189100"/>
            <a:ext cx="153670" cy="453970"/>
          </a:xfrm>
          <a:prstGeom prst="rect">
            <a:avLst/>
          </a:prstGeom>
        </p:spPr>
        <p:txBody>
          <a:bodyPr vert="horz" wrap="square" lIns="0" tIns="0" rIns="0" bIns="0" rtlCol="0">
            <a:spAutoFit/>
          </a:bodyPr>
          <a:lstStyle/>
          <a:p>
            <a:pPr marL="12700"/>
            <a:r>
              <a:rPr sz="1000" spc="-10" dirty="0">
                <a:solidFill>
                  <a:prstClr val="black"/>
                </a:solidFill>
                <a:cs typeface="Calibri"/>
              </a:rPr>
              <a:t>18</a:t>
            </a:r>
            <a:endParaRPr sz="1000" dirty="0">
              <a:solidFill>
                <a:prstClr val="black"/>
              </a:solidFill>
              <a:cs typeface="Calibri"/>
            </a:endParaRPr>
          </a:p>
          <a:p>
            <a:pPr>
              <a:spcBef>
                <a:spcPts val="44"/>
              </a:spcBef>
            </a:pPr>
            <a:endParaRPr sz="950" dirty="0">
              <a:solidFill>
                <a:prstClr val="black"/>
              </a:solidFill>
              <a:latin typeface="Times New Roman"/>
              <a:cs typeface="Times New Roman"/>
            </a:endParaRPr>
          </a:p>
          <a:p>
            <a:pPr marL="12700"/>
            <a:r>
              <a:rPr sz="1000" spc="-10" dirty="0">
                <a:solidFill>
                  <a:prstClr val="black"/>
                </a:solidFill>
                <a:cs typeface="Calibri"/>
              </a:rPr>
              <a:t>16</a:t>
            </a:r>
            <a:endParaRPr sz="1000" dirty="0">
              <a:solidFill>
                <a:prstClr val="black"/>
              </a:solidFill>
              <a:cs typeface="Calibri"/>
            </a:endParaRPr>
          </a:p>
        </p:txBody>
      </p:sp>
      <p:sp>
        <p:nvSpPr>
          <p:cNvPr id="13" name="object 13"/>
          <p:cNvSpPr txBox="1"/>
          <p:nvPr/>
        </p:nvSpPr>
        <p:spPr>
          <a:xfrm>
            <a:off x="4494022" y="4020311"/>
            <a:ext cx="579120" cy="152400"/>
          </a:xfrm>
          <a:prstGeom prst="rect">
            <a:avLst/>
          </a:prstGeom>
        </p:spPr>
        <p:txBody>
          <a:bodyPr vert="horz" wrap="square" lIns="0" tIns="0" rIns="0" bIns="0" rtlCol="0">
            <a:spAutoFit/>
          </a:bodyPr>
          <a:lstStyle/>
          <a:p>
            <a:pPr marL="12700"/>
            <a:r>
              <a:rPr sz="1000" spc="-5" dirty="0">
                <a:solidFill>
                  <a:prstClr val="black"/>
                </a:solidFill>
                <a:cs typeface="Calibri"/>
              </a:rPr>
              <a:t>2</a:t>
            </a:r>
            <a:r>
              <a:rPr sz="1000" dirty="0">
                <a:solidFill>
                  <a:prstClr val="black"/>
                </a:solidFill>
                <a:cs typeface="Calibri"/>
              </a:rPr>
              <a:t>0</a:t>
            </a:r>
            <a:r>
              <a:rPr sz="1000" spc="-5" dirty="0">
                <a:solidFill>
                  <a:prstClr val="black"/>
                </a:solidFill>
                <a:cs typeface="Calibri"/>
              </a:rPr>
              <a:t>09-2011</a:t>
            </a:r>
            <a:endParaRPr sz="1000" dirty="0">
              <a:solidFill>
                <a:prstClr val="black"/>
              </a:solidFill>
              <a:cs typeface="Calibri"/>
            </a:endParaRPr>
          </a:p>
        </p:txBody>
      </p:sp>
      <p:sp>
        <p:nvSpPr>
          <p:cNvPr id="14" name="object 14"/>
          <p:cNvSpPr txBox="1"/>
          <p:nvPr/>
        </p:nvSpPr>
        <p:spPr>
          <a:xfrm>
            <a:off x="7007097" y="4020311"/>
            <a:ext cx="579120" cy="152400"/>
          </a:xfrm>
          <a:prstGeom prst="rect">
            <a:avLst/>
          </a:prstGeom>
        </p:spPr>
        <p:txBody>
          <a:bodyPr vert="horz" wrap="square" lIns="0" tIns="0" rIns="0" bIns="0" rtlCol="0">
            <a:spAutoFit/>
          </a:bodyPr>
          <a:lstStyle/>
          <a:p>
            <a:pPr marL="12700"/>
            <a:r>
              <a:rPr sz="1000" spc="-5" dirty="0">
                <a:solidFill>
                  <a:prstClr val="black"/>
                </a:solidFill>
                <a:cs typeface="Calibri"/>
              </a:rPr>
              <a:t>2</a:t>
            </a:r>
            <a:r>
              <a:rPr sz="1000" dirty="0">
                <a:solidFill>
                  <a:prstClr val="black"/>
                </a:solidFill>
                <a:cs typeface="Calibri"/>
              </a:rPr>
              <a:t>0</a:t>
            </a:r>
            <a:r>
              <a:rPr sz="1000" spc="-5" dirty="0">
                <a:solidFill>
                  <a:prstClr val="black"/>
                </a:solidFill>
                <a:cs typeface="Calibri"/>
              </a:rPr>
              <a:t>12-2014</a:t>
            </a:r>
            <a:endParaRPr sz="1000" dirty="0">
              <a:solidFill>
                <a:prstClr val="black"/>
              </a:solidFill>
              <a:cs typeface="Calibri"/>
            </a:endParaRPr>
          </a:p>
        </p:txBody>
      </p:sp>
      <p:sp>
        <p:nvSpPr>
          <p:cNvPr id="15" name="object 15"/>
          <p:cNvSpPr txBox="1"/>
          <p:nvPr/>
        </p:nvSpPr>
        <p:spPr>
          <a:xfrm>
            <a:off x="4284092" y="2721381"/>
            <a:ext cx="196215" cy="160020"/>
          </a:xfrm>
          <a:prstGeom prst="rect">
            <a:avLst/>
          </a:prstGeom>
        </p:spPr>
        <p:txBody>
          <a:bodyPr vert="horz" wrap="square" lIns="0" tIns="0" rIns="0" bIns="0" rtlCol="0">
            <a:spAutoFit/>
          </a:bodyPr>
          <a:lstStyle/>
          <a:p>
            <a:pPr marL="12700"/>
            <a:r>
              <a:rPr sz="1050" dirty="0">
                <a:solidFill>
                  <a:srgbClr val="FFFFFF"/>
                </a:solidFill>
                <a:cs typeface="Calibri"/>
              </a:rPr>
              <a:t>8</a:t>
            </a:r>
            <a:r>
              <a:rPr sz="1050" spc="-5" dirty="0">
                <a:solidFill>
                  <a:srgbClr val="FFFFFF"/>
                </a:solidFill>
                <a:cs typeface="Calibri"/>
              </a:rPr>
              <a:t>.5</a:t>
            </a:r>
            <a:endParaRPr sz="1050" dirty="0">
              <a:solidFill>
                <a:prstClr val="black"/>
              </a:solidFill>
              <a:cs typeface="Calibri"/>
            </a:endParaRPr>
          </a:p>
        </p:txBody>
      </p:sp>
      <p:sp>
        <p:nvSpPr>
          <p:cNvPr id="16" name="object 16"/>
          <p:cNvSpPr txBox="1"/>
          <p:nvPr/>
        </p:nvSpPr>
        <p:spPr>
          <a:xfrm>
            <a:off x="6748398" y="2465958"/>
            <a:ext cx="264160" cy="160020"/>
          </a:xfrm>
          <a:prstGeom prst="rect">
            <a:avLst/>
          </a:prstGeom>
        </p:spPr>
        <p:txBody>
          <a:bodyPr vert="horz" wrap="square" lIns="0" tIns="0" rIns="0" bIns="0" rtlCol="0">
            <a:spAutoFit/>
          </a:bodyPr>
          <a:lstStyle/>
          <a:p>
            <a:pPr marL="12700"/>
            <a:r>
              <a:rPr sz="1050" dirty="0">
                <a:solidFill>
                  <a:srgbClr val="FFFFFF"/>
                </a:solidFill>
                <a:cs typeface="Calibri"/>
              </a:rPr>
              <a:t>11</a:t>
            </a:r>
            <a:r>
              <a:rPr sz="1050" spc="-5" dirty="0">
                <a:solidFill>
                  <a:srgbClr val="FFFFFF"/>
                </a:solidFill>
                <a:cs typeface="Calibri"/>
              </a:rPr>
              <a:t>.8</a:t>
            </a:r>
            <a:endParaRPr sz="1050" dirty="0">
              <a:solidFill>
                <a:prstClr val="black"/>
              </a:solidFill>
              <a:cs typeface="Calibri"/>
            </a:endParaRPr>
          </a:p>
        </p:txBody>
      </p:sp>
      <p:sp>
        <p:nvSpPr>
          <p:cNvPr id="17" name="object 17"/>
          <p:cNvSpPr txBox="1"/>
          <p:nvPr/>
        </p:nvSpPr>
        <p:spPr>
          <a:xfrm>
            <a:off x="4842509" y="2907283"/>
            <a:ext cx="195580" cy="160020"/>
          </a:xfrm>
          <a:prstGeom prst="rect">
            <a:avLst/>
          </a:prstGeom>
        </p:spPr>
        <p:txBody>
          <a:bodyPr vert="horz" wrap="square" lIns="0" tIns="0" rIns="0" bIns="0" rtlCol="0">
            <a:spAutoFit/>
          </a:bodyPr>
          <a:lstStyle/>
          <a:p>
            <a:pPr marL="12700"/>
            <a:r>
              <a:rPr sz="1050" dirty="0">
                <a:solidFill>
                  <a:srgbClr val="FFFFFF"/>
                </a:solidFill>
                <a:cs typeface="Calibri"/>
              </a:rPr>
              <a:t>7</a:t>
            </a:r>
            <a:r>
              <a:rPr sz="1050" spc="-5" dirty="0">
                <a:solidFill>
                  <a:srgbClr val="FFFFFF"/>
                </a:solidFill>
                <a:cs typeface="Calibri"/>
              </a:rPr>
              <a:t>.9</a:t>
            </a:r>
            <a:endParaRPr sz="1050" dirty="0">
              <a:solidFill>
                <a:prstClr val="black"/>
              </a:solidFill>
              <a:cs typeface="Calibri"/>
            </a:endParaRPr>
          </a:p>
        </p:txBody>
      </p:sp>
      <p:sp>
        <p:nvSpPr>
          <p:cNvPr id="18" name="object 18"/>
          <p:cNvSpPr txBox="1"/>
          <p:nvPr/>
        </p:nvSpPr>
        <p:spPr>
          <a:xfrm>
            <a:off x="7306817" y="2531745"/>
            <a:ext cx="264160" cy="160020"/>
          </a:xfrm>
          <a:prstGeom prst="rect">
            <a:avLst/>
          </a:prstGeom>
        </p:spPr>
        <p:txBody>
          <a:bodyPr vert="horz" wrap="square" lIns="0" tIns="0" rIns="0" bIns="0" rtlCol="0">
            <a:spAutoFit/>
          </a:bodyPr>
          <a:lstStyle/>
          <a:p>
            <a:pPr marL="12700"/>
            <a:r>
              <a:rPr sz="1050" dirty="0">
                <a:solidFill>
                  <a:srgbClr val="FFFFFF"/>
                </a:solidFill>
                <a:cs typeface="Calibri"/>
              </a:rPr>
              <a:t>10</a:t>
            </a:r>
            <a:r>
              <a:rPr sz="1050" spc="-5" dirty="0">
                <a:solidFill>
                  <a:srgbClr val="FFFFFF"/>
                </a:solidFill>
                <a:cs typeface="Calibri"/>
              </a:rPr>
              <a:t>.8</a:t>
            </a:r>
            <a:endParaRPr sz="1050" dirty="0">
              <a:solidFill>
                <a:prstClr val="black"/>
              </a:solidFill>
              <a:cs typeface="Calibri"/>
            </a:endParaRPr>
          </a:p>
        </p:txBody>
      </p:sp>
      <p:sp>
        <p:nvSpPr>
          <p:cNvPr id="19" name="object 19"/>
          <p:cNvSpPr txBox="1"/>
          <p:nvPr/>
        </p:nvSpPr>
        <p:spPr>
          <a:xfrm>
            <a:off x="5379211" y="2482976"/>
            <a:ext cx="264160" cy="160020"/>
          </a:xfrm>
          <a:prstGeom prst="rect">
            <a:avLst/>
          </a:prstGeom>
        </p:spPr>
        <p:txBody>
          <a:bodyPr vert="horz" wrap="square" lIns="0" tIns="0" rIns="0" bIns="0" rtlCol="0">
            <a:spAutoFit/>
          </a:bodyPr>
          <a:lstStyle/>
          <a:p>
            <a:pPr marL="12700"/>
            <a:r>
              <a:rPr sz="1050" dirty="0">
                <a:solidFill>
                  <a:srgbClr val="FFFFFF"/>
                </a:solidFill>
                <a:cs typeface="Calibri"/>
              </a:rPr>
              <a:t>10</a:t>
            </a:r>
            <a:r>
              <a:rPr sz="1050" spc="-5" dirty="0">
                <a:solidFill>
                  <a:srgbClr val="FFFFFF"/>
                </a:solidFill>
                <a:cs typeface="Calibri"/>
              </a:rPr>
              <a:t>.2</a:t>
            </a:r>
            <a:endParaRPr sz="1050" dirty="0">
              <a:solidFill>
                <a:prstClr val="black"/>
              </a:solidFill>
              <a:cs typeface="Calibri"/>
            </a:endParaRPr>
          </a:p>
        </p:txBody>
      </p:sp>
      <p:sp>
        <p:nvSpPr>
          <p:cNvPr id="20" name="object 20"/>
          <p:cNvSpPr txBox="1"/>
          <p:nvPr/>
        </p:nvSpPr>
        <p:spPr>
          <a:xfrm>
            <a:off x="7959090" y="1702435"/>
            <a:ext cx="264160" cy="160020"/>
          </a:xfrm>
          <a:prstGeom prst="rect">
            <a:avLst/>
          </a:prstGeom>
        </p:spPr>
        <p:txBody>
          <a:bodyPr vert="horz" wrap="square" lIns="0" tIns="0" rIns="0" bIns="0" rtlCol="0">
            <a:spAutoFit/>
          </a:bodyPr>
          <a:lstStyle/>
          <a:p>
            <a:pPr marL="12700"/>
            <a:r>
              <a:rPr sz="1050" dirty="0">
                <a:solidFill>
                  <a:srgbClr val="FFFFFF"/>
                </a:solidFill>
                <a:cs typeface="Calibri"/>
              </a:rPr>
              <a:t>17</a:t>
            </a:r>
            <a:r>
              <a:rPr sz="1050" spc="-5" dirty="0">
                <a:solidFill>
                  <a:srgbClr val="FFFFFF"/>
                </a:solidFill>
                <a:cs typeface="Calibri"/>
              </a:rPr>
              <a:t>.5</a:t>
            </a:r>
            <a:endParaRPr sz="1050" dirty="0">
              <a:solidFill>
                <a:prstClr val="black"/>
              </a:solidFill>
              <a:cs typeface="Calibri"/>
            </a:endParaRPr>
          </a:p>
        </p:txBody>
      </p:sp>
      <p:sp>
        <p:nvSpPr>
          <p:cNvPr id="21" name="object 21"/>
          <p:cNvSpPr txBox="1"/>
          <p:nvPr/>
        </p:nvSpPr>
        <p:spPr>
          <a:xfrm>
            <a:off x="3096285" y="1761071"/>
            <a:ext cx="153888" cy="1660525"/>
          </a:xfrm>
          <a:prstGeom prst="rect">
            <a:avLst/>
          </a:prstGeom>
        </p:spPr>
        <p:txBody>
          <a:bodyPr vert="vert270" wrap="square" lIns="0" tIns="0" rIns="0" bIns="0" rtlCol="0">
            <a:spAutoFit/>
          </a:bodyPr>
          <a:lstStyle/>
          <a:p>
            <a:pPr marL="12700"/>
            <a:r>
              <a:rPr sz="1000" b="1" dirty="0">
                <a:solidFill>
                  <a:prstClr val="black"/>
                </a:solidFill>
                <a:cs typeface="Calibri"/>
              </a:rPr>
              <a:t>Rate </a:t>
            </a:r>
            <a:r>
              <a:rPr sz="1000" b="1" spc="5" dirty="0">
                <a:solidFill>
                  <a:prstClr val="black"/>
                </a:solidFill>
                <a:cs typeface="Calibri"/>
              </a:rPr>
              <a:t>p</a:t>
            </a:r>
            <a:r>
              <a:rPr sz="1000" b="1" spc="-5" dirty="0">
                <a:solidFill>
                  <a:prstClr val="black"/>
                </a:solidFill>
                <a:cs typeface="Calibri"/>
              </a:rPr>
              <a:t>e</a:t>
            </a:r>
            <a:r>
              <a:rPr sz="1000" b="1" dirty="0">
                <a:solidFill>
                  <a:prstClr val="black"/>
                </a:solidFill>
                <a:cs typeface="Calibri"/>
              </a:rPr>
              <a:t>r</a:t>
            </a:r>
            <a:r>
              <a:rPr sz="1000" b="1" spc="-5" dirty="0">
                <a:solidFill>
                  <a:prstClr val="black"/>
                </a:solidFill>
                <a:cs typeface="Calibri"/>
              </a:rPr>
              <a:t> </a:t>
            </a:r>
            <a:r>
              <a:rPr sz="1000" b="1" dirty="0">
                <a:solidFill>
                  <a:prstClr val="black"/>
                </a:solidFill>
                <a:cs typeface="Calibri"/>
              </a:rPr>
              <a:t>1</a:t>
            </a:r>
            <a:r>
              <a:rPr sz="1000" b="1" spc="-10" dirty="0">
                <a:solidFill>
                  <a:prstClr val="black"/>
                </a:solidFill>
                <a:cs typeface="Calibri"/>
              </a:rPr>
              <a:t>,</a:t>
            </a:r>
            <a:r>
              <a:rPr sz="1000" b="1" dirty="0">
                <a:solidFill>
                  <a:prstClr val="black"/>
                </a:solidFill>
                <a:cs typeface="Calibri"/>
              </a:rPr>
              <a:t>0</a:t>
            </a:r>
            <a:r>
              <a:rPr sz="1000" b="1" spc="-5" dirty="0">
                <a:solidFill>
                  <a:prstClr val="black"/>
                </a:solidFill>
                <a:cs typeface="Calibri"/>
              </a:rPr>
              <a:t>0</a:t>
            </a:r>
            <a:r>
              <a:rPr sz="1000" b="1" dirty="0">
                <a:solidFill>
                  <a:prstClr val="black"/>
                </a:solidFill>
                <a:cs typeface="Calibri"/>
              </a:rPr>
              <a:t>0</a:t>
            </a:r>
            <a:r>
              <a:rPr sz="1000" b="1" spc="10" dirty="0">
                <a:solidFill>
                  <a:prstClr val="black"/>
                </a:solidFill>
                <a:cs typeface="Calibri"/>
              </a:rPr>
              <a:t> </a:t>
            </a:r>
            <a:r>
              <a:rPr sz="1000" b="1" spc="-10" dirty="0">
                <a:solidFill>
                  <a:prstClr val="black"/>
                </a:solidFill>
                <a:cs typeface="Calibri"/>
              </a:rPr>
              <a:t>H</a:t>
            </a:r>
            <a:r>
              <a:rPr sz="1000" b="1" dirty="0">
                <a:solidFill>
                  <a:prstClr val="black"/>
                </a:solidFill>
                <a:cs typeface="Calibri"/>
              </a:rPr>
              <a:t>osp</a:t>
            </a:r>
            <a:r>
              <a:rPr sz="1000" b="1" spc="-10" dirty="0">
                <a:solidFill>
                  <a:prstClr val="black"/>
                </a:solidFill>
                <a:cs typeface="Calibri"/>
              </a:rPr>
              <a:t>i</a:t>
            </a:r>
            <a:r>
              <a:rPr sz="1000" b="1" dirty="0">
                <a:solidFill>
                  <a:prstClr val="black"/>
                </a:solidFill>
                <a:cs typeface="Calibri"/>
              </a:rPr>
              <a:t>ta</a:t>
            </a:r>
            <a:r>
              <a:rPr sz="1000" b="1" spc="-5" dirty="0">
                <a:solidFill>
                  <a:prstClr val="black"/>
                </a:solidFill>
                <a:cs typeface="Calibri"/>
              </a:rPr>
              <a:t>l</a:t>
            </a:r>
            <a:r>
              <a:rPr sz="1000" b="1" spc="-10" dirty="0">
                <a:solidFill>
                  <a:prstClr val="black"/>
                </a:solidFill>
                <a:cs typeface="Calibri"/>
              </a:rPr>
              <a:t>i</a:t>
            </a:r>
            <a:r>
              <a:rPr sz="1000" b="1" spc="-5" dirty="0">
                <a:solidFill>
                  <a:prstClr val="black"/>
                </a:solidFill>
                <a:cs typeface="Calibri"/>
              </a:rPr>
              <a:t>zati</a:t>
            </a:r>
            <a:r>
              <a:rPr sz="1000" b="1" dirty="0">
                <a:solidFill>
                  <a:prstClr val="black"/>
                </a:solidFill>
                <a:cs typeface="Calibri"/>
              </a:rPr>
              <a:t>o</a:t>
            </a:r>
            <a:r>
              <a:rPr sz="1000" b="1" spc="5" dirty="0">
                <a:solidFill>
                  <a:prstClr val="black"/>
                </a:solidFill>
                <a:cs typeface="Calibri"/>
              </a:rPr>
              <a:t>n</a:t>
            </a:r>
            <a:r>
              <a:rPr sz="1000" b="1" dirty="0">
                <a:solidFill>
                  <a:prstClr val="black"/>
                </a:solidFill>
                <a:cs typeface="Calibri"/>
              </a:rPr>
              <a:t>s</a:t>
            </a:r>
            <a:endParaRPr sz="1000" dirty="0">
              <a:solidFill>
                <a:prstClr val="black"/>
              </a:solidFill>
              <a:cs typeface="Calibri"/>
            </a:endParaRPr>
          </a:p>
        </p:txBody>
      </p:sp>
      <p:sp>
        <p:nvSpPr>
          <p:cNvPr id="22" name="object 22"/>
          <p:cNvSpPr txBox="1"/>
          <p:nvPr/>
        </p:nvSpPr>
        <p:spPr>
          <a:xfrm>
            <a:off x="3479419" y="341756"/>
            <a:ext cx="5154930" cy="376770"/>
          </a:xfrm>
          <a:prstGeom prst="rect">
            <a:avLst/>
          </a:prstGeom>
        </p:spPr>
        <p:txBody>
          <a:bodyPr vert="horz" wrap="square" lIns="0" tIns="0" rIns="0" bIns="0" rtlCol="0">
            <a:spAutoFit/>
          </a:bodyPr>
          <a:lstStyle/>
          <a:p>
            <a:pPr marL="1469390" marR="5080" indent="-1457325">
              <a:lnSpc>
                <a:spcPct val="101699"/>
              </a:lnSpc>
            </a:pPr>
            <a:r>
              <a:rPr sz="1200" b="1" spc="-15" dirty="0">
                <a:solidFill>
                  <a:prstClr val="black"/>
                </a:solidFill>
                <a:cs typeface="Calibri"/>
              </a:rPr>
              <a:t>C</a:t>
            </a:r>
            <a:r>
              <a:rPr sz="1200" b="1" spc="-10" dirty="0">
                <a:solidFill>
                  <a:prstClr val="black"/>
                </a:solidFill>
                <a:cs typeface="Calibri"/>
              </a:rPr>
              <a:t>o</a:t>
            </a:r>
            <a:r>
              <a:rPr sz="1200" b="1" spc="-5" dirty="0">
                <a:solidFill>
                  <a:prstClr val="black"/>
                </a:solidFill>
                <a:cs typeface="Calibri"/>
              </a:rPr>
              <a:t>m</a:t>
            </a:r>
            <a:r>
              <a:rPr sz="1200" b="1" spc="-10" dirty="0">
                <a:solidFill>
                  <a:prstClr val="black"/>
                </a:solidFill>
                <a:cs typeface="Calibri"/>
              </a:rPr>
              <a:t>p</a:t>
            </a:r>
            <a:r>
              <a:rPr sz="1200" b="1" spc="-15" dirty="0">
                <a:solidFill>
                  <a:prstClr val="black"/>
                </a:solidFill>
                <a:cs typeface="Calibri"/>
              </a:rPr>
              <a:t>a</a:t>
            </a:r>
            <a:r>
              <a:rPr sz="1200" b="1" dirty="0">
                <a:solidFill>
                  <a:prstClr val="black"/>
                </a:solidFill>
                <a:cs typeface="Calibri"/>
              </a:rPr>
              <a:t>r</a:t>
            </a:r>
            <a:r>
              <a:rPr sz="1200" b="1" spc="-5" dirty="0">
                <a:solidFill>
                  <a:prstClr val="black"/>
                </a:solidFill>
                <a:cs typeface="Calibri"/>
              </a:rPr>
              <a:t>in</a:t>
            </a:r>
            <a:r>
              <a:rPr sz="1200" b="1" dirty="0">
                <a:solidFill>
                  <a:prstClr val="black"/>
                </a:solidFill>
                <a:cs typeface="Calibri"/>
              </a:rPr>
              <a:t>g</a:t>
            </a:r>
            <a:r>
              <a:rPr sz="1200" b="1" spc="-15" dirty="0">
                <a:solidFill>
                  <a:prstClr val="black"/>
                </a:solidFill>
                <a:cs typeface="Calibri"/>
              </a:rPr>
              <a:t> </a:t>
            </a:r>
            <a:r>
              <a:rPr sz="1200" b="1" spc="-30" dirty="0">
                <a:solidFill>
                  <a:prstClr val="black"/>
                </a:solidFill>
                <a:cs typeface="Calibri"/>
              </a:rPr>
              <a:t>P</a:t>
            </a:r>
            <a:r>
              <a:rPr sz="1200" b="1" spc="-5" dirty="0">
                <a:solidFill>
                  <a:prstClr val="black"/>
                </a:solidFill>
                <a:cs typeface="Calibri"/>
              </a:rPr>
              <a:t>edi</a:t>
            </a:r>
            <a:r>
              <a:rPr sz="1200" b="1" spc="-30" dirty="0">
                <a:solidFill>
                  <a:prstClr val="black"/>
                </a:solidFill>
                <a:cs typeface="Calibri"/>
              </a:rPr>
              <a:t>a</a:t>
            </a:r>
            <a:r>
              <a:rPr sz="1200" b="1" dirty="0">
                <a:solidFill>
                  <a:prstClr val="black"/>
                </a:solidFill>
                <a:cs typeface="Calibri"/>
              </a:rPr>
              <a:t>t</a:t>
            </a:r>
            <a:r>
              <a:rPr sz="1200" b="1" spc="5" dirty="0">
                <a:solidFill>
                  <a:prstClr val="black"/>
                </a:solidFill>
                <a:cs typeface="Calibri"/>
              </a:rPr>
              <a:t>r</a:t>
            </a:r>
            <a:r>
              <a:rPr sz="1200" b="1" spc="-5" dirty="0">
                <a:solidFill>
                  <a:prstClr val="black"/>
                </a:solidFill>
                <a:cs typeface="Calibri"/>
              </a:rPr>
              <a:t>i</a:t>
            </a:r>
            <a:r>
              <a:rPr sz="1200" b="1" dirty="0">
                <a:solidFill>
                  <a:prstClr val="black"/>
                </a:solidFill>
                <a:cs typeface="Calibri"/>
              </a:rPr>
              <a:t>c</a:t>
            </a:r>
            <a:r>
              <a:rPr sz="1200" b="1" spc="-10" dirty="0">
                <a:solidFill>
                  <a:prstClr val="black"/>
                </a:solidFill>
                <a:cs typeface="Calibri"/>
              </a:rPr>
              <a:t> Inp</a:t>
            </a:r>
            <a:r>
              <a:rPr sz="1200" b="1" spc="-30" dirty="0">
                <a:solidFill>
                  <a:prstClr val="black"/>
                </a:solidFill>
                <a:cs typeface="Calibri"/>
              </a:rPr>
              <a:t>a</a:t>
            </a:r>
            <a:r>
              <a:rPr sz="1200" b="1" spc="-5" dirty="0">
                <a:solidFill>
                  <a:prstClr val="black"/>
                </a:solidFill>
                <a:cs typeface="Calibri"/>
              </a:rPr>
              <a:t>t</a:t>
            </a:r>
            <a:r>
              <a:rPr sz="1200" b="1" dirty="0">
                <a:solidFill>
                  <a:prstClr val="black"/>
                </a:solidFill>
                <a:cs typeface="Calibri"/>
              </a:rPr>
              <a:t>i</a:t>
            </a:r>
            <a:r>
              <a:rPr sz="1200" b="1" spc="-5" dirty="0">
                <a:solidFill>
                  <a:prstClr val="black"/>
                </a:solidFill>
                <a:cs typeface="Calibri"/>
              </a:rPr>
              <a:t>e</a:t>
            </a:r>
            <a:r>
              <a:rPr sz="1200" b="1" spc="-20" dirty="0">
                <a:solidFill>
                  <a:prstClr val="black"/>
                </a:solidFill>
                <a:cs typeface="Calibri"/>
              </a:rPr>
              <a:t>n</a:t>
            </a:r>
            <a:r>
              <a:rPr sz="1200" b="1" spc="-5" dirty="0">
                <a:solidFill>
                  <a:prstClr val="black"/>
                </a:solidFill>
                <a:cs typeface="Calibri"/>
              </a:rPr>
              <a:t>t</a:t>
            </a:r>
            <a:r>
              <a:rPr sz="1200" b="1" spc="-20" dirty="0">
                <a:solidFill>
                  <a:prstClr val="black"/>
                </a:solidFill>
                <a:cs typeface="Calibri"/>
              </a:rPr>
              <a:t> </a:t>
            </a:r>
            <a:r>
              <a:rPr sz="1200" b="1" spc="-5" dirty="0">
                <a:solidFill>
                  <a:prstClr val="black"/>
                </a:solidFill>
                <a:cs typeface="Calibri"/>
              </a:rPr>
              <a:t>In</a:t>
            </a:r>
            <a:r>
              <a:rPr sz="1200" b="1" dirty="0">
                <a:solidFill>
                  <a:prstClr val="black"/>
                </a:solidFill>
                <a:cs typeface="Calibri"/>
              </a:rPr>
              <a:t>j</a:t>
            </a:r>
            <a:r>
              <a:rPr sz="1200" b="1" spc="-10" dirty="0">
                <a:solidFill>
                  <a:prstClr val="black"/>
                </a:solidFill>
                <a:cs typeface="Calibri"/>
              </a:rPr>
              <a:t>u</a:t>
            </a:r>
            <a:r>
              <a:rPr sz="1200" b="1" dirty="0">
                <a:solidFill>
                  <a:prstClr val="black"/>
                </a:solidFill>
                <a:cs typeface="Calibri"/>
              </a:rPr>
              <a:t>ry-</a:t>
            </a:r>
            <a:r>
              <a:rPr sz="1200" b="1" spc="-10" dirty="0">
                <a:solidFill>
                  <a:prstClr val="black"/>
                </a:solidFill>
                <a:cs typeface="Calibri"/>
              </a:rPr>
              <a:t>r</a:t>
            </a:r>
            <a:r>
              <a:rPr sz="1200" b="1" spc="-5" dirty="0">
                <a:solidFill>
                  <a:prstClr val="black"/>
                </a:solidFill>
                <a:cs typeface="Calibri"/>
              </a:rPr>
              <a:t>el</a:t>
            </a:r>
            <a:r>
              <a:rPr sz="1200" b="1" spc="-30" dirty="0">
                <a:solidFill>
                  <a:prstClr val="black"/>
                </a:solidFill>
                <a:cs typeface="Calibri"/>
              </a:rPr>
              <a:t>a</a:t>
            </a:r>
            <a:r>
              <a:rPr sz="1200" b="1" spc="-15" dirty="0">
                <a:solidFill>
                  <a:prstClr val="black"/>
                </a:solidFill>
                <a:cs typeface="Calibri"/>
              </a:rPr>
              <a:t>t</a:t>
            </a:r>
            <a:r>
              <a:rPr sz="1200" b="1" spc="-5" dirty="0">
                <a:solidFill>
                  <a:prstClr val="black"/>
                </a:solidFill>
                <a:cs typeface="Calibri"/>
              </a:rPr>
              <a:t>e</a:t>
            </a:r>
            <a:r>
              <a:rPr sz="1200" b="1" spc="-10" dirty="0">
                <a:solidFill>
                  <a:prstClr val="black"/>
                </a:solidFill>
                <a:cs typeface="Calibri"/>
              </a:rPr>
              <a:t>d</a:t>
            </a:r>
            <a:r>
              <a:rPr sz="1200" b="1" spc="-30" dirty="0">
                <a:solidFill>
                  <a:prstClr val="black"/>
                </a:solidFill>
                <a:cs typeface="Calibri"/>
              </a:rPr>
              <a:t> </a:t>
            </a:r>
            <a:r>
              <a:rPr sz="1200" b="1" spc="-5" dirty="0">
                <a:solidFill>
                  <a:prstClr val="black"/>
                </a:solidFill>
                <a:cs typeface="Calibri"/>
              </a:rPr>
              <a:t>M</a:t>
            </a:r>
            <a:r>
              <a:rPr sz="1200" b="1" dirty="0">
                <a:solidFill>
                  <a:prstClr val="black"/>
                </a:solidFill>
                <a:cs typeface="Calibri"/>
              </a:rPr>
              <a:t>o</a:t>
            </a:r>
            <a:r>
              <a:rPr sz="1200" b="1" spc="5" dirty="0">
                <a:solidFill>
                  <a:prstClr val="black"/>
                </a:solidFill>
                <a:cs typeface="Calibri"/>
              </a:rPr>
              <a:t>r</a:t>
            </a:r>
            <a:r>
              <a:rPr sz="1200" b="1" spc="-15" dirty="0">
                <a:solidFill>
                  <a:prstClr val="black"/>
                </a:solidFill>
                <a:cs typeface="Calibri"/>
              </a:rPr>
              <a:t>ta</a:t>
            </a:r>
            <a:r>
              <a:rPr sz="1200" b="1" spc="-5" dirty="0">
                <a:solidFill>
                  <a:prstClr val="black"/>
                </a:solidFill>
                <a:cs typeface="Calibri"/>
              </a:rPr>
              <a:t>lity</a:t>
            </a:r>
            <a:r>
              <a:rPr sz="1200" b="1" spc="-10" dirty="0">
                <a:solidFill>
                  <a:prstClr val="black"/>
                </a:solidFill>
                <a:cs typeface="Calibri"/>
              </a:rPr>
              <a:t> </a:t>
            </a:r>
            <a:r>
              <a:rPr sz="1200" b="1" spc="-15" dirty="0">
                <a:solidFill>
                  <a:prstClr val="black"/>
                </a:solidFill>
                <a:cs typeface="Calibri"/>
              </a:rPr>
              <a:t>R</a:t>
            </a:r>
            <a:r>
              <a:rPr sz="1200" b="1" spc="-30" dirty="0">
                <a:solidFill>
                  <a:prstClr val="black"/>
                </a:solidFill>
                <a:cs typeface="Calibri"/>
              </a:rPr>
              <a:t>a</a:t>
            </a:r>
            <a:r>
              <a:rPr sz="1200" b="1" spc="-15" dirty="0">
                <a:solidFill>
                  <a:prstClr val="black"/>
                </a:solidFill>
                <a:cs typeface="Calibri"/>
              </a:rPr>
              <a:t>t</a:t>
            </a:r>
            <a:r>
              <a:rPr sz="1200" b="1" spc="-5" dirty="0">
                <a:solidFill>
                  <a:prstClr val="black"/>
                </a:solidFill>
                <a:cs typeface="Calibri"/>
              </a:rPr>
              <a:t>es</a:t>
            </a:r>
            <a:r>
              <a:rPr sz="1200" b="1" dirty="0">
                <a:solidFill>
                  <a:prstClr val="black"/>
                </a:solidFill>
                <a:cs typeface="Calibri"/>
              </a:rPr>
              <a:t> </a:t>
            </a:r>
            <a:r>
              <a:rPr sz="1200" b="1" spc="-15" dirty="0">
                <a:solidFill>
                  <a:prstClr val="black"/>
                </a:solidFill>
                <a:cs typeface="Calibri"/>
              </a:rPr>
              <a:t>a</a:t>
            </a:r>
            <a:r>
              <a:rPr sz="1200" b="1" spc="-5" dirty="0">
                <a:solidFill>
                  <a:prstClr val="black"/>
                </a:solidFill>
                <a:cs typeface="Calibri"/>
              </a:rPr>
              <a:t>m</a:t>
            </a:r>
            <a:r>
              <a:rPr sz="1200" b="1" spc="-10" dirty="0">
                <a:solidFill>
                  <a:prstClr val="black"/>
                </a:solidFill>
                <a:cs typeface="Calibri"/>
              </a:rPr>
              <a:t>o</a:t>
            </a:r>
            <a:r>
              <a:rPr sz="1200" b="1" spc="-5" dirty="0">
                <a:solidFill>
                  <a:prstClr val="black"/>
                </a:solidFill>
                <a:cs typeface="Calibri"/>
              </a:rPr>
              <a:t>n</a:t>
            </a:r>
            <a:r>
              <a:rPr sz="1200" b="1" dirty="0">
                <a:solidFill>
                  <a:prstClr val="black"/>
                </a:solidFill>
                <a:cs typeface="Calibri"/>
              </a:rPr>
              <a:t>g</a:t>
            </a:r>
            <a:r>
              <a:rPr sz="1200" b="1" spc="-5" dirty="0">
                <a:solidFill>
                  <a:prstClr val="black"/>
                </a:solidFill>
                <a:cs typeface="Calibri"/>
              </a:rPr>
              <a:t> Cer</a:t>
            </a:r>
            <a:r>
              <a:rPr sz="1200" b="1" spc="5" dirty="0">
                <a:solidFill>
                  <a:prstClr val="black"/>
                </a:solidFill>
                <a:cs typeface="Calibri"/>
              </a:rPr>
              <a:t>t</a:t>
            </a:r>
            <a:r>
              <a:rPr sz="1200" b="1" spc="-5" dirty="0">
                <a:solidFill>
                  <a:prstClr val="black"/>
                </a:solidFill>
                <a:cs typeface="Calibri"/>
              </a:rPr>
              <a:t>i</a:t>
            </a:r>
            <a:r>
              <a:rPr sz="1200" b="1" dirty="0">
                <a:solidFill>
                  <a:prstClr val="black"/>
                </a:solidFill>
                <a:cs typeface="Calibri"/>
              </a:rPr>
              <a:t>f</a:t>
            </a:r>
            <a:r>
              <a:rPr sz="1200" b="1" spc="-5" dirty="0">
                <a:solidFill>
                  <a:prstClr val="black"/>
                </a:solidFill>
                <a:cs typeface="Calibri"/>
              </a:rPr>
              <a:t>ie</a:t>
            </a:r>
            <a:r>
              <a:rPr sz="1200" b="1" spc="-10" dirty="0">
                <a:solidFill>
                  <a:prstClr val="black"/>
                </a:solidFill>
                <a:cs typeface="Calibri"/>
              </a:rPr>
              <a:t>d</a:t>
            </a:r>
            <a:r>
              <a:rPr sz="1200" b="1" spc="-20" dirty="0">
                <a:solidFill>
                  <a:prstClr val="black"/>
                </a:solidFill>
                <a:cs typeface="Calibri"/>
              </a:rPr>
              <a:t> </a:t>
            </a:r>
            <a:r>
              <a:rPr sz="1200" b="1" spc="-15" dirty="0">
                <a:solidFill>
                  <a:prstClr val="black"/>
                </a:solidFill>
                <a:cs typeface="Calibri"/>
              </a:rPr>
              <a:t>a</a:t>
            </a:r>
            <a:r>
              <a:rPr sz="1200" b="1" spc="-10" dirty="0">
                <a:solidFill>
                  <a:prstClr val="black"/>
                </a:solidFill>
                <a:cs typeface="Calibri"/>
              </a:rPr>
              <a:t>nd No</a:t>
            </a:r>
            <a:r>
              <a:rPr sz="1200" b="1" spc="-5" dirty="0">
                <a:solidFill>
                  <a:prstClr val="black"/>
                </a:solidFill>
                <a:cs typeface="Calibri"/>
              </a:rPr>
              <a:t>n</a:t>
            </a:r>
            <a:r>
              <a:rPr sz="1200" b="1" dirty="0">
                <a:solidFill>
                  <a:prstClr val="black"/>
                </a:solidFill>
                <a:cs typeface="Calibri"/>
              </a:rPr>
              <a:t>-</a:t>
            </a:r>
            <a:r>
              <a:rPr sz="1200" b="1" spc="-5" dirty="0">
                <a:solidFill>
                  <a:prstClr val="black"/>
                </a:solidFill>
                <a:cs typeface="Calibri"/>
              </a:rPr>
              <a:t>Cer</a:t>
            </a:r>
            <a:r>
              <a:rPr sz="1200" b="1" spc="5" dirty="0">
                <a:solidFill>
                  <a:prstClr val="black"/>
                </a:solidFill>
                <a:cs typeface="Calibri"/>
              </a:rPr>
              <a:t>t</a:t>
            </a:r>
            <a:r>
              <a:rPr sz="1200" b="1" spc="-5" dirty="0">
                <a:solidFill>
                  <a:prstClr val="black"/>
                </a:solidFill>
                <a:cs typeface="Calibri"/>
              </a:rPr>
              <a:t>i</a:t>
            </a:r>
            <a:r>
              <a:rPr sz="1200" b="1" dirty="0">
                <a:solidFill>
                  <a:prstClr val="black"/>
                </a:solidFill>
                <a:cs typeface="Calibri"/>
              </a:rPr>
              <a:t>f</a:t>
            </a:r>
            <a:r>
              <a:rPr sz="1200" b="1" spc="-5" dirty="0">
                <a:solidFill>
                  <a:prstClr val="black"/>
                </a:solidFill>
                <a:cs typeface="Calibri"/>
              </a:rPr>
              <a:t>ie</a:t>
            </a:r>
            <a:r>
              <a:rPr sz="1200" b="1" spc="-10" dirty="0">
                <a:solidFill>
                  <a:prstClr val="black"/>
                </a:solidFill>
                <a:cs typeface="Calibri"/>
              </a:rPr>
              <a:t>d</a:t>
            </a:r>
            <a:r>
              <a:rPr sz="1200" b="1" spc="-30" dirty="0">
                <a:solidFill>
                  <a:prstClr val="black"/>
                </a:solidFill>
                <a:cs typeface="Calibri"/>
              </a:rPr>
              <a:t> </a:t>
            </a:r>
            <a:r>
              <a:rPr sz="1200" b="1" spc="-10" dirty="0">
                <a:solidFill>
                  <a:prstClr val="black"/>
                </a:solidFill>
                <a:cs typeface="Calibri"/>
              </a:rPr>
              <a:t>Hos</a:t>
            </a:r>
            <a:r>
              <a:rPr sz="1200" b="1" spc="-5" dirty="0">
                <a:solidFill>
                  <a:prstClr val="black"/>
                </a:solidFill>
                <a:cs typeface="Calibri"/>
              </a:rPr>
              <a:t>pi</a:t>
            </a:r>
            <a:r>
              <a:rPr sz="1200" b="1" spc="-15" dirty="0">
                <a:solidFill>
                  <a:prstClr val="black"/>
                </a:solidFill>
                <a:cs typeface="Calibri"/>
              </a:rPr>
              <a:t>ta</a:t>
            </a:r>
            <a:r>
              <a:rPr sz="1200" b="1" spc="-5" dirty="0">
                <a:solidFill>
                  <a:prstClr val="black"/>
                </a:solidFill>
                <a:cs typeface="Calibri"/>
              </a:rPr>
              <a:t>ls,</a:t>
            </a:r>
            <a:r>
              <a:rPr sz="1200" b="1" spc="-20" dirty="0">
                <a:solidFill>
                  <a:prstClr val="black"/>
                </a:solidFill>
                <a:cs typeface="Calibri"/>
              </a:rPr>
              <a:t> </a:t>
            </a:r>
            <a:r>
              <a:rPr sz="1200" b="1" spc="-10" dirty="0">
                <a:solidFill>
                  <a:prstClr val="black"/>
                </a:solidFill>
                <a:cs typeface="Calibri"/>
              </a:rPr>
              <a:t>2</a:t>
            </a:r>
            <a:r>
              <a:rPr sz="1200" b="1" spc="-5" dirty="0">
                <a:solidFill>
                  <a:prstClr val="black"/>
                </a:solidFill>
                <a:cs typeface="Calibri"/>
              </a:rPr>
              <a:t>0</a:t>
            </a:r>
            <a:r>
              <a:rPr sz="1200" b="1" spc="-10" dirty="0">
                <a:solidFill>
                  <a:prstClr val="black"/>
                </a:solidFill>
                <a:cs typeface="Calibri"/>
              </a:rPr>
              <a:t>0</a:t>
            </a:r>
            <a:r>
              <a:rPr sz="1200" b="1" spc="5" dirty="0">
                <a:solidFill>
                  <a:prstClr val="black"/>
                </a:solidFill>
                <a:cs typeface="Calibri"/>
              </a:rPr>
              <a:t>9</a:t>
            </a:r>
            <a:r>
              <a:rPr sz="1200" b="1" dirty="0">
                <a:solidFill>
                  <a:prstClr val="black"/>
                </a:solidFill>
                <a:cs typeface="Calibri"/>
              </a:rPr>
              <a:t>-</a:t>
            </a:r>
            <a:r>
              <a:rPr sz="1200" b="1" spc="-10" dirty="0">
                <a:solidFill>
                  <a:prstClr val="black"/>
                </a:solidFill>
                <a:cs typeface="Calibri"/>
              </a:rPr>
              <a:t>2014</a:t>
            </a:r>
            <a:endParaRPr sz="1200" dirty="0">
              <a:solidFill>
                <a:prstClr val="black"/>
              </a:solidFill>
              <a:cs typeface="Calibri"/>
            </a:endParaRPr>
          </a:p>
        </p:txBody>
      </p:sp>
      <p:sp>
        <p:nvSpPr>
          <p:cNvPr id="23" name="object 23"/>
          <p:cNvSpPr/>
          <p:nvPr/>
        </p:nvSpPr>
        <p:spPr>
          <a:xfrm>
            <a:off x="4341367" y="4346037"/>
            <a:ext cx="69850" cy="69850"/>
          </a:xfrm>
          <a:custGeom>
            <a:avLst/>
            <a:gdLst/>
            <a:ahLst/>
            <a:cxnLst/>
            <a:rect l="l" t="t" r="r" b="b"/>
            <a:pathLst>
              <a:path w="69850" h="69850">
                <a:moveTo>
                  <a:pt x="0" y="69752"/>
                </a:moveTo>
                <a:lnTo>
                  <a:pt x="69752" y="69752"/>
                </a:lnTo>
                <a:lnTo>
                  <a:pt x="69752" y="0"/>
                </a:lnTo>
                <a:lnTo>
                  <a:pt x="0" y="0"/>
                </a:lnTo>
                <a:lnTo>
                  <a:pt x="0" y="69752"/>
                </a:lnTo>
                <a:close/>
              </a:path>
            </a:pathLst>
          </a:custGeom>
          <a:solidFill>
            <a:srgbClr val="4F81BC"/>
          </a:solidFill>
        </p:spPr>
        <p:txBody>
          <a:bodyPr wrap="square" lIns="0" tIns="0" rIns="0" bIns="0" rtlCol="0"/>
          <a:lstStyle/>
          <a:p>
            <a:endParaRPr dirty="0">
              <a:solidFill>
                <a:prstClr val="black"/>
              </a:solidFill>
            </a:endParaRPr>
          </a:p>
        </p:txBody>
      </p:sp>
      <p:sp>
        <p:nvSpPr>
          <p:cNvPr id="24" name="object 24"/>
          <p:cNvSpPr txBox="1"/>
          <p:nvPr/>
        </p:nvSpPr>
        <p:spPr>
          <a:xfrm>
            <a:off x="4428871" y="4310507"/>
            <a:ext cx="659765" cy="152400"/>
          </a:xfrm>
          <a:prstGeom prst="rect">
            <a:avLst/>
          </a:prstGeom>
        </p:spPr>
        <p:txBody>
          <a:bodyPr vert="horz" wrap="square" lIns="0" tIns="0" rIns="0" bIns="0" rtlCol="0">
            <a:spAutoFit/>
          </a:bodyPr>
          <a:lstStyle/>
          <a:p>
            <a:pPr marL="12700"/>
            <a:r>
              <a:rPr sz="1000" spc="-5" dirty="0">
                <a:solidFill>
                  <a:prstClr val="black"/>
                </a:solidFill>
                <a:cs typeface="Calibri"/>
              </a:rPr>
              <a:t>All </a:t>
            </a:r>
            <a:r>
              <a:rPr sz="1000" spc="-10" dirty="0">
                <a:solidFill>
                  <a:prstClr val="black"/>
                </a:solidFill>
                <a:cs typeface="Calibri"/>
              </a:rPr>
              <a:t>Ho</a:t>
            </a:r>
            <a:r>
              <a:rPr sz="1000" dirty="0">
                <a:solidFill>
                  <a:prstClr val="black"/>
                </a:solidFill>
                <a:cs typeface="Calibri"/>
              </a:rPr>
              <a:t>s</a:t>
            </a:r>
            <a:r>
              <a:rPr sz="1000" spc="-5" dirty="0">
                <a:solidFill>
                  <a:prstClr val="black"/>
                </a:solidFill>
                <a:cs typeface="Calibri"/>
              </a:rPr>
              <a:t>pitals</a:t>
            </a:r>
            <a:endParaRPr sz="1000" dirty="0">
              <a:solidFill>
                <a:prstClr val="black"/>
              </a:solidFill>
              <a:cs typeface="Calibri"/>
            </a:endParaRPr>
          </a:p>
        </p:txBody>
      </p:sp>
      <p:sp>
        <p:nvSpPr>
          <p:cNvPr id="25" name="object 25"/>
          <p:cNvSpPr/>
          <p:nvPr/>
        </p:nvSpPr>
        <p:spPr>
          <a:xfrm>
            <a:off x="5275198" y="4346037"/>
            <a:ext cx="69850" cy="69850"/>
          </a:xfrm>
          <a:custGeom>
            <a:avLst/>
            <a:gdLst/>
            <a:ahLst/>
            <a:cxnLst/>
            <a:rect l="l" t="t" r="r" b="b"/>
            <a:pathLst>
              <a:path w="69850" h="69850">
                <a:moveTo>
                  <a:pt x="0" y="69752"/>
                </a:moveTo>
                <a:lnTo>
                  <a:pt x="69752" y="69752"/>
                </a:lnTo>
                <a:lnTo>
                  <a:pt x="69752" y="0"/>
                </a:lnTo>
                <a:lnTo>
                  <a:pt x="0" y="0"/>
                </a:lnTo>
                <a:lnTo>
                  <a:pt x="0" y="69752"/>
                </a:lnTo>
                <a:close/>
              </a:path>
            </a:pathLst>
          </a:custGeom>
          <a:solidFill>
            <a:srgbClr val="C0504D"/>
          </a:solidFill>
        </p:spPr>
        <p:txBody>
          <a:bodyPr wrap="square" lIns="0" tIns="0" rIns="0" bIns="0" rtlCol="0"/>
          <a:lstStyle/>
          <a:p>
            <a:endParaRPr dirty="0">
              <a:solidFill>
                <a:prstClr val="black"/>
              </a:solidFill>
            </a:endParaRPr>
          </a:p>
        </p:txBody>
      </p:sp>
      <p:sp>
        <p:nvSpPr>
          <p:cNvPr id="26" name="object 26"/>
          <p:cNvSpPr txBox="1"/>
          <p:nvPr/>
        </p:nvSpPr>
        <p:spPr>
          <a:xfrm>
            <a:off x="5363084" y="4310507"/>
            <a:ext cx="972185" cy="152400"/>
          </a:xfrm>
          <a:prstGeom prst="rect">
            <a:avLst/>
          </a:prstGeom>
        </p:spPr>
        <p:txBody>
          <a:bodyPr vert="horz" wrap="square" lIns="0" tIns="0" rIns="0" bIns="0" rtlCol="0">
            <a:spAutoFit/>
          </a:bodyPr>
          <a:lstStyle/>
          <a:p>
            <a:pPr marL="12700"/>
            <a:r>
              <a:rPr sz="1000" spc="-15" dirty="0">
                <a:solidFill>
                  <a:prstClr val="black"/>
                </a:solidFill>
                <a:cs typeface="Calibri"/>
              </a:rPr>
              <a:t>C</a:t>
            </a:r>
            <a:r>
              <a:rPr sz="1000" spc="-5" dirty="0">
                <a:solidFill>
                  <a:prstClr val="black"/>
                </a:solidFill>
                <a:cs typeface="Calibri"/>
              </a:rPr>
              <a:t>ertif</a:t>
            </a:r>
            <a:r>
              <a:rPr sz="1000" dirty="0">
                <a:solidFill>
                  <a:prstClr val="black"/>
                </a:solidFill>
                <a:cs typeface="Calibri"/>
              </a:rPr>
              <a:t>i</a:t>
            </a:r>
            <a:r>
              <a:rPr sz="1000" spc="-10" dirty="0">
                <a:solidFill>
                  <a:prstClr val="black"/>
                </a:solidFill>
                <a:cs typeface="Calibri"/>
              </a:rPr>
              <a:t>ed</a:t>
            </a:r>
            <a:r>
              <a:rPr sz="1000" dirty="0">
                <a:solidFill>
                  <a:prstClr val="black"/>
                </a:solidFill>
                <a:cs typeface="Calibri"/>
              </a:rPr>
              <a:t> </a:t>
            </a:r>
            <a:r>
              <a:rPr sz="1000" spc="-5" dirty="0">
                <a:solidFill>
                  <a:prstClr val="black"/>
                </a:solidFill>
                <a:cs typeface="Calibri"/>
              </a:rPr>
              <a:t>H</a:t>
            </a:r>
            <a:r>
              <a:rPr sz="1000" spc="-20" dirty="0">
                <a:solidFill>
                  <a:prstClr val="black"/>
                </a:solidFill>
                <a:cs typeface="Calibri"/>
              </a:rPr>
              <a:t>o</a:t>
            </a:r>
            <a:r>
              <a:rPr sz="1000" dirty="0">
                <a:solidFill>
                  <a:prstClr val="black"/>
                </a:solidFill>
                <a:cs typeface="Calibri"/>
              </a:rPr>
              <a:t>s</a:t>
            </a:r>
            <a:r>
              <a:rPr sz="1000" spc="-5" dirty="0">
                <a:solidFill>
                  <a:prstClr val="black"/>
                </a:solidFill>
                <a:cs typeface="Calibri"/>
              </a:rPr>
              <a:t>pitals</a:t>
            </a:r>
            <a:endParaRPr sz="1000" dirty="0">
              <a:solidFill>
                <a:prstClr val="black"/>
              </a:solidFill>
              <a:cs typeface="Calibri"/>
            </a:endParaRPr>
          </a:p>
        </p:txBody>
      </p:sp>
      <p:sp>
        <p:nvSpPr>
          <p:cNvPr id="27" name="object 27"/>
          <p:cNvSpPr/>
          <p:nvPr/>
        </p:nvSpPr>
        <p:spPr>
          <a:xfrm>
            <a:off x="6521958" y="4346037"/>
            <a:ext cx="69850" cy="69850"/>
          </a:xfrm>
          <a:custGeom>
            <a:avLst/>
            <a:gdLst/>
            <a:ahLst/>
            <a:cxnLst/>
            <a:rect l="l" t="t" r="r" b="b"/>
            <a:pathLst>
              <a:path w="69850" h="69850">
                <a:moveTo>
                  <a:pt x="0" y="69752"/>
                </a:moveTo>
                <a:lnTo>
                  <a:pt x="69752" y="69752"/>
                </a:lnTo>
                <a:lnTo>
                  <a:pt x="69752" y="0"/>
                </a:lnTo>
                <a:lnTo>
                  <a:pt x="0" y="0"/>
                </a:lnTo>
                <a:lnTo>
                  <a:pt x="0" y="69752"/>
                </a:lnTo>
                <a:close/>
              </a:path>
            </a:pathLst>
          </a:custGeom>
          <a:solidFill>
            <a:srgbClr val="9BBA58"/>
          </a:solidFill>
        </p:spPr>
        <p:txBody>
          <a:bodyPr wrap="square" lIns="0" tIns="0" rIns="0" bIns="0" rtlCol="0"/>
          <a:lstStyle/>
          <a:p>
            <a:endParaRPr dirty="0">
              <a:solidFill>
                <a:prstClr val="black"/>
              </a:solidFill>
            </a:endParaRPr>
          </a:p>
        </p:txBody>
      </p:sp>
      <p:sp>
        <p:nvSpPr>
          <p:cNvPr id="28" name="object 28"/>
          <p:cNvSpPr txBox="1"/>
          <p:nvPr/>
        </p:nvSpPr>
        <p:spPr>
          <a:xfrm>
            <a:off x="6609970" y="4310507"/>
            <a:ext cx="1226185" cy="152400"/>
          </a:xfrm>
          <a:prstGeom prst="rect">
            <a:avLst/>
          </a:prstGeom>
        </p:spPr>
        <p:txBody>
          <a:bodyPr vert="horz" wrap="square" lIns="0" tIns="0" rIns="0" bIns="0" rtlCol="0">
            <a:spAutoFit/>
          </a:bodyPr>
          <a:lstStyle/>
          <a:p>
            <a:pPr marL="12700"/>
            <a:r>
              <a:rPr sz="1000" spc="-10" dirty="0">
                <a:solidFill>
                  <a:prstClr val="black"/>
                </a:solidFill>
                <a:cs typeface="Calibri"/>
              </a:rPr>
              <a:t>Non</a:t>
            </a:r>
            <a:r>
              <a:rPr sz="1000" spc="-15" dirty="0">
                <a:solidFill>
                  <a:prstClr val="black"/>
                </a:solidFill>
                <a:cs typeface="Calibri"/>
              </a:rPr>
              <a:t>-C</a:t>
            </a:r>
            <a:r>
              <a:rPr sz="1000" spc="-5" dirty="0">
                <a:solidFill>
                  <a:prstClr val="black"/>
                </a:solidFill>
                <a:cs typeface="Calibri"/>
              </a:rPr>
              <a:t>ertif</a:t>
            </a:r>
            <a:r>
              <a:rPr sz="1000" dirty="0">
                <a:solidFill>
                  <a:prstClr val="black"/>
                </a:solidFill>
                <a:cs typeface="Calibri"/>
              </a:rPr>
              <a:t>i</a:t>
            </a:r>
            <a:r>
              <a:rPr sz="1000" spc="-10" dirty="0">
                <a:solidFill>
                  <a:prstClr val="black"/>
                </a:solidFill>
                <a:cs typeface="Calibri"/>
              </a:rPr>
              <a:t>ed</a:t>
            </a:r>
            <a:r>
              <a:rPr sz="1000" dirty="0">
                <a:solidFill>
                  <a:prstClr val="black"/>
                </a:solidFill>
                <a:cs typeface="Calibri"/>
              </a:rPr>
              <a:t> </a:t>
            </a:r>
            <a:r>
              <a:rPr sz="1000" spc="-5" dirty="0">
                <a:solidFill>
                  <a:prstClr val="black"/>
                </a:solidFill>
                <a:cs typeface="Calibri"/>
              </a:rPr>
              <a:t>H</a:t>
            </a:r>
            <a:r>
              <a:rPr sz="1000" spc="-10" dirty="0">
                <a:solidFill>
                  <a:prstClr val="black"/>
                </a:solidFill>
                <a:cs typeface="Calibri"/>
              </a:rPr>
              <a:t>os</a:t>
            </a:r>
            <a:r>
              <a:rPr sz="1000" spc="-5" dirty="0">
                <a:solidFill>
                  <a:prstClr val="black"/>
                </a:solidFill>
                <a:cs typeface="Calibri"/>
              </a:rPr>
              <a:t>pitals</a:t>
            </a:r>
            <a:endParaRPr sz="1000" dirty="0">
              <a:solidFill>
                <a:prstClr val="black"/>
              </a:solidFill>
              <a:cs typeface="Calibri"/>
            </a:endParaRPr>
          </a:p>
        </p:txBody>
      </p:sp>
      <p:sp>
        <p:nvSpPr>
          <p:cNvPr id="29" name="object 29"/>
          <p:cNvSpPr txBox="1"/>
          <p:nvPr/>
        </p:nvSpPr>
        <p:spPr>
          <a:xfrm>
            <a:off x="1357745" y="4863339"/>
            <a:ext cx="10418619" cy="553998"/>
          </a:xfrm>
          <a:prstGeom prst="rect">
            <a:avLst/>
          </a:prstGeom>
        </p:spPr>
        <p:txBody>
          <a:bodyPr vert="horz" wrap="square" lIns="0" tIns="0" rIns="0" bIns="0" rtlCol="0">
            <a:spAutoFit/>
          </a:bodyPr>
          <a:lstStyle/>
          <a:p>
            <a:pPr marL="12700" marR="5080" algn="just"/>
            <a:r>
              <a:rPr spc="-25" dirty="0">
                <a:solidFill>
                  <a:prstClr val="black"/>
                </a:solidFill>
                <a:cs typeface="Calibri"/>
              </a:rPr>
              <a:t>W</a:t>
            </a:r>
            <a:r>
              <a:rPr spc="-5" dirty="0">
                <a:solidFill>
                  <a:prstClr val="black"/>
                </a:solidFill>
                <a:cs typeface="Calibri"/>
              </a:rPr>
              <a:t>hi</a:t>
            </a:r>
            <a:r>
              <a:rPr spc="-10" dirty="0">
                <a:solidFill>
                  <a:prstClr val="black"/>
                </a:solidFill>
                <a:cs typeface="Calibri"/>
              </a:rPr>
              <a:t>le</a:t>
            </a:r>
            <a:r>
              <a:rPr spc="25" dirty="0">
                <a:solidFill>
                  <a:prstClr val="black"/>
                </a:solidFill>
                <a:cs typeface="Calibri"/>
              </a:rPr>
              <a:t> </a:t>
            </a:r>
            <a:r>
              <a:rPr spc="-10" dirty="0">
                <a:solidFill>
                  <a:prstClr val="black"/>
                </a:solidFill>
                <a:cs typeface="Calibri"/>
              </a:rPr>
              <a:t>the</a:t>
            </a:r>
            <a:r>
              <a:rPr spc="-5" dirty="0">
                <a:solidFill>
                  <a:prstClr val="black"/>
                </a:solidFill>
                <a:cs typeface="Calibri"/>
              </a:rPr>
              <a:t> </a:t>
            </a:r>
            <a:r>
              <a:rPr spc="-10" dirty="0">
                <a:solidFill>
                  <a:prstClr val="black"/>
                </a:solidFill>
                <a:cs typeface="Calibri"/>
              </a:rPr>
              <a:t>o</a:t>
            </a:r>
            <a:r>
              <a:rPr spc="-20" dirty="0">
                <a:solidFill>
                  <a:prstClr val="black"/>
                </a:solidFill>
                <a:cs typeface="Calibri"/>
              </a:rPr>
              <a:t>v</a:t>
            </a:r>
            <a:r>
              <a:rPr spc="-10" dirty="0">
                <a:solidFill>
                  <a:prstClr val="black"/>
                </a:solidFill>
                <a:cs typeface="Calibri"/>
              </a:rPr>
              <a:t>e</a:t>
            </a:r>
            <a:r>
              <a:rPr spc="-50" dirty="0">
                <a:solidFill>
                  <a:prstClr val="black"/>
                </a:solidFill>
                <a:cs typeface="Calibri"/>
              </a:rPr>
              <a:t>r</a:t>
            </a:r>
            <a:r>
              <a:rPr dirty="0">
                <a:solidFill>
                  <a:prstClr val="black"/>
                </a:solidFill>
                <a:cs typeface="Calibri"/>
              </a:rPr>
              <a:t>all </a:t>
            </a:r>
            <a:r>
              <a:rPr spc="-15" dirty="0">
                <a:solidFill>
                  <a:prstClr val="black"/>
                </a:solidFill>
                <a:cs typeface="Calibri"/>
              </a:rPr>
              <a:t>p</a:t>
            </a:r>
            <a:r>
              <a:rPr spc="-5" dirty="0">
                <a:solidFill>
                  <a:prstClr val="black"/>
                </a:solidFill>
                <a:cs typeface="Calibri"/>
              </a:rPr>
              <a:t>edi</a:t>
            </a:r>
            <a:r>
              <a:rPr spc="-15" dirty="0">
                <a:solidFill>
                  <a:prstClr val="black"/>
                </a:solidFill>
                <a:cs typeface="Calibri"/>
              </a:rPr>
              <a:t>a</a:t>
            </a:r>
            <a:r>
              <a:rPr spc="-10" dirty="0">
                <a:solidFill>
                  <a:prstClr val="black"/>
                </a:solidFill>
                <a:cs typeface="Calibri"/>
              </a:rPr>
              <a:t>t</a:t>
            </a:r>
            <a:r>
              <a:rPr spc="-20" dirty="0">
                <a:solidFill>
                  <a:prstClr val="black"/>
                </a:solidFill>
                <a:cs typeface="Calibri"/>
              </a:rPr>
              <a:t>r</a:t>
            </a:r>
            <a:r>
              <a:rPr spc="-5" dirty="0">
                <a:solidFill>
                  <a:prstClr val="black"/>
                </a:solidFill>
                <a:cs typeface="Calibri"/>
              </a:rPr>
              <a:t>i</a:t>
            </a:r>
            <a:r>
              <a:rPr spc="-10" dirty="0">
                <a:solidFill>
                  <a:prstClr val="black"/>
                </a:solidFill>
                <a:cs typeface="Calibri"/>
              </a:rPr>
              <a:t>c</a:t>
            </a:r>
            <a:r>
              <a:rPr spc="15" dirty="0">
                <a:solidFill>
                  <a:prstClr val="black"/>
                </a:solidFill>
                <a:cs typeface="Calibri"/>
              </a:rPr>
              <a:t> </a:t>
            </a:r>
            <a:r>
              <a:rPr spc="-5" dirty="0">
                <a:solidFill>
                  <a:prstClr val="black"/>
                </a:solidFill>
                <a:cs typeface="Calibri"/>
              </a:rPr>
              <a:t>inj</a:t>
            </a:r>
            <a:r>
              <a:rPr spc="5" dirty="0">
                <a:solidFill>
                  <a:prstClr val="black"/>
                </a:solidFill>
                <a:cs typeface="Calibri"/>
              </a:rPr>
              <a:t>u</a:t>
            </a:r>
            <a:r>
              <a:rPr spc="-5" dirty="0">
                <a:solidFill>
                  <a:prstClr val="black"/>
                </a:solidFill>
                <a:cs typeface="Calibri"/>
              </a:rPr>
              <a:t>r</a:t>
            </a:r>
            <a:r>
              <a:rPr spc="-10" dirty="0">
                <a:solidFill>
                  <a:prstClr val="black"/>
                </a:solidFill>
                <a:cs typeface="Calibri"/>
              </a:rPr>
              <a:t>y</a:t>
            </a:r>
            <a:r>
              <a:rPr dirty="0">
                <a:solidFill>
                  <a:prstClr val="black"/>
                </a:solidFill>
                <a:cs typeface="Calibri"/>
              </a:rPr>
              <a:t> </a:t>
            </a:r>
            <a:r>
              <a:rPr spc="-10" dirty="0">
                <a:solidFill>
                  <a:prstClr val="black"/>
                </a:solidFill>
                <a:cs typeface="Calibri"/>
              </a:rPr>
              <a:t>mor</a:t>
            </a:r>
            <a:r>
              <a:rPr spc="-40" dirty="0">
                <a:solidFill>
                  <a:prstClr val="black"/>
                </a:solidFill>
                <a:cs typeface="Calibri"/>
              </a:rPr>
              <a:t>t</a:t>
            </a:r>
            <a:r>
              <a:rPr dirty="0">
                <a:solidFill>
                  <a:prstClr val="black"/>
                </a:solidFill>
                <a:cs typeface="Calibri"/>
              </a:rPr>
              <a:t>al</a:t>
            </a:r>
            <a:r>
              <a:rPr spc="-10" dirty="0">
                <a:solidFill>
                  <a:prstClr val="black"/>
                </a:solidFill>
                <a:cs typeface="Calibri"/>
              </a:rPr>
              <a:t>ity</a:t>
            </a:r>
            <a:r>
              <a:rPr dirty="0">
                <a:solidFill>
                  <a:prstClr val="black"/>
                </a:solidFill>
                <a:cs typeface="Calibri"/>
              </a:rPr>
              <a:t> </a:t>
            </a:r>
            <a:r>
              <a:rPr spc="-55" dirty="0">
                <a:solidFill>
                  <a:prstClr val="black"/>
                </a:solidFill>
                <a:cs typeface="Calibri"/>
              </a:rPr>
              <a:t>r</a:t>
            </a:r>
            <a:r>
              <a:rPr spc="-15" dirty="0">
                <a:solidFill>
                  <a:prstClr val="black"/>
                </a:solidFill>
                <a:cs typeface="Calibri"/>
              </a:rPr>
              <a:t>a</a:t>
            </a:r>
            <a:r>
              <a:rPr spc="-40" dirty="0">
                <a:solidFill>
                  <a:prstClr val="black"/>
                </a:solidFill>
                <a:cs typeface="Calibri"/>
              </a:rPr>
              <a:t>t</a:t>
            </a:r>
            <a:r>
              <a:rPr spc="-10" dirty="0">
                <a:solidFill>
                  <a:prstClr val="black"/>
                </a:solidFill>
                <a:cs typeface="Calibri"/>
              </a:rPr>
              <a:t>e</a:t>
            </a:r>
            <a:r>
              <a:rPr spc="15" dirty="0">
                <a:solidFill>
                  <a:prstClr val="black"/>
                </a:solidFill>
                <a:cs typeface="Calibri"/>
              </a:rPr>
              <a:t> </a:t>
            </a:r>
            <a:r>
              <a:rPr spc="-5" dirty="0">
                <a:solidFill>
                  <a:prstClr val="black"/>
                </a:solidFill>
                <a:cs typeface="Calibri"/>
              </a:rPr>
              <a:t>i</a:t>
            </a:r>
            <a:r>
              <a:rPr spc="-15" dirty="0">
                <a:solidFill>
                  <a:prstClr val="black"/>
                </a:solidFill>
                <a:cs typeface="Calibri"/>
              </a:rPr>
              <a:t>nc</a:t>
            </a:r>
            <a:r>
              <a:rPr spc="-40" dirty="0">
                <a:solidFill>
                  <a:prstClr val="black"/>
                </a:solidFill>
                <a:cs typeface="Calibri"/>
              </a:rPr>
              <a:t>r</a:t>
            </a:r>
            <a:r>
              <a:rPr spc="-10" dirty="0">
                <a:solidFill>
                  <a:prstClr val="black"/>
                </a:solidFill>
                <a:cs typeface="Calibri"/>
              </a:rPr>
              <a:t>ea</a:t>
            </a:r>
            <a:r>
              <a:rPr spc="-15" dirty="0">
                <a:solidFill>
                  <a:prstClr val="black"/>
                </a:solidFill>
                <a:cs typeface="Calibri"/>
              </a:rPr>
              <a:t>s</a:t>
            </a:r>
            <a:r>
              <a:rPr spc="-5" dirty="0">
                <a:solidFill>
                  <a:prstClr val="black"/>
                </a:solidFill>
                <a:cs typeface="Calibri"/>
              </a:rPr>
              <a:t>e</a:t>
            </a:r>
            <a:r>
              <a:rPr dirty="0">
                <a:solidFill>
                  <a:prstClr val="black"/>
                </a:solidFill>
                <a:cs typeface="Calibri"/>
              </a:rPr>
              <a:t>d</a:t>
            </a:r>
            <a:r>
              <a:rPr spc="10" dirty="0">
                <a:solidFill>
                  <a:prstClr val="black"/>
                </a:solidFill>
                <a:cs typeface="Calibri"/>
              </a:rPr>
              <a:t> </a:t>
            </a:r>
            <a:r>
              <a:rPr spc="-15" dirty="0">
                <a:solidFill>
                  <a:prstClr val="black"/>
                </a:solidFill>
                <a:cs typeface="Calibri"/>
              </a:rPr>
              <a:t>f</a:t>
            </a:r>
            <a:r>
              <a:rPr spc="-35" dirty="0">
                <a:solidFill>
                  <a:prstClr val="black"/>
                </a:solidFill>
                <a:cs typeface="Calibri"/>
              </a:rPr>
              <a:t>r</a:t>
            </a:r>
            <a:r>
              <a:rPr spc="-5" dirty="0">
                <a:solidFill>
                  <a:prstClr val="black"/>
                </a:solidFill>
                <a:cs typeface="Calibri"/>
              </a:rPr>
              <a:t>o</a:t>
            </a:r>
            <a:r>
              <a:rPr dirty="0">
                <a:solidFill>
                  <a:prstClr val="black"/>
                </a:solidFill>
                <a:cs typeface="Calibri"/>
              </a:rPr>
              <a:t>m </a:t>
            </a:r>
            <a:r>
              <a:rPr spc="-10" dirty="0">
                <a:solidFill>
                  <a:prstClr val="black"/>
                </a:solidFill>
                <a:cs typeface="Calibri"/>
              </a:rPr>
              <a:t>200</a:t>
            </a:r>
            <a:r>
              <a:rPr spc="15" dirty="0">
                <a:solidFill>
                  <a:prstClr val="black"/>
                </a:solidFill>
                <a:cs typeface="Calibri"/>
              </a:rPr>
              <a:t>9</a:t>
            </a:r>
            <a:r>
              <a:rPr dirty="0">
                <a:solidFill>
                  <a:prstClr val="black"/>
                </a:solidFill>
                <a:cs typeface="Calibri"/>
              </a:rPr>
              <a:t>-</a:t>
            </a:r>
            <a:r>
              <a:rPr spc="-10" dirty="0">
                <a:solidFill>
                  <a:prstClr val="black"/>
                </a:solidFill>
                <a:cs typeface="Calibri"/>
              </a:rPr>
              <a:t>2011</a:t>
            </a:r>
            <a:r>
              <a:rPr spc="-5" dirty="0">
                <a:solidFill>
                  <a:prstClr val="black"/>
                </a:solidFill>
                <a:cs typeface="Calibri"/>
              </a:rPr>
              <a:t> </a:t>
            </a:r>
            <a:r>
              <a:rPr spc="-25" dirty="0">
                <a:solidFill>
                  <a:prstClr val="black"/>
                </a:solidFill>
                <a:cs typeface="Calibri"/>
              </a:rPr>
              <a:t>t</a:t>
            </a:r>
            <a:r>
              <a:rPr dirty="0">
                <a:solidFill>
                  <a:prstClr val="black"/>
                </a:solidFill>
                <a:cs typeface="Calibri"/>
              </a:rPr>
              <a:t>o</a:t>
            </a:r>
            <a:r>
              <a:rPr spc="-5" dirty="0">
                <a:solidFill>
                  <a:prstClr val="black"/>
                </a:solidFill>
                <a:cs typeface="Calibri"/>
              </a:rPr>
              <a:t> </a:t>
            </a:r>
            <a:r>
              <a:rPr spc="-10" dirty="0">
                <a:solidFill>
                  <a:prstClr val="black"/>
                </a:solidFill>
                <a:cs typeface="Calibri"/>
              </a:rPr>
              <a:t>201</a:t>
            </a:r>
            <a:r>
              <a:rPr spc="-15" dirty="0">
                <a:solidFill>
                  <a:prstClr val="black"/>
                </a:solidFill>
                <a:cs typeface="Calibri"/>
              </a:rPr>
              <a:t>2</a:t>
            </a:r>
            <a:r>
              <a:rPr dirty="0">
                <a:solidFill>
                  <a:prstClr val="black"/>
                </a:solidFill>
                <a:cs typeface="Calibri"/>
              </a:rPr>
              <a:t>-</a:t>
            </a:r>
            <a:r>
              <a:rPr spc="-10" dirty="0">
                <a:solidFill>
                  <a:prstClr val="black"/>
                </a:solidFill>
                <a:cs typeface="Calibri"/>
              </a:rPr>
              <a:t>2014</a:t>
            </a:r>
            <a:r>
              <a:rPr spc="5" dirty="0">
                <a:solidFill>
                  <a:prstClr val="black"/>
                </a:solidFill>
                <a:cs typeface="Calibri"/>
              </a:rPr>
              <a:t> </a:t>
            </a:r>
            <a:r>
              <a:rPr spc="-10" dirty="0">
                <a:solidFill>
                  <a:prstClr val="black"/>
                </a:solidFill>
                <a:cs typeface="Calibri"/>
              </a:rPr>
              <a:t>the</a:t>
            </a:r>
            <a:r>
              <a:rPr spc="-5" dirty="0">
                <a:solidFill>
                  <a:prstClr val="black"/>
                </a:solidFill>
                <a:cs typeface="Calibri"/>
              </a:rPr>
              <a:t> </a:t>
            </a:r>
            <a:r>
              <a:rPr dirty="0">
                <a:solidFill>
                  <a:prstClr val="black"/>
                </a:solidFill>
                <a:cs typeface="Calibri"/>
              </a:rPr>
              <a:t>n</a:t>
            </a:r>
            <a:r>
              <a:rPr spc="-5" dirty="0">
                <a:solidFill>
                  <a:prstClr val="black"/>
                </a:solidFill>
                <a:cs typeface="Calibri"/>
              </a:rPr>
              <a:t>o</a:t>
            </a:r>
            <a:r>
              <a:rPr spc="5" dirty="0">
                <a:solidFill>
                  <a:prstClr val="black"/>
                </a:solidFill>
                <a:cs typeface="Calibri"/>
              </a:rPr>
              <a:t>n</a:t>
            </a:r>
            <a:r>
              <a:rPr dirty="0">
                <a:solidFill>
                  <a:prstClr val="black"/>
                </a:solidFill>
                <a:cs typeface="Calibri"/>
              </a:rPr>
              <a:t>-</a:t>
            </a:r>
            <a:r>
              <a:rPr spc="-20" dirty="0">
                <a:solidFill>
                  <a:prstClr val="black"/>
                </a:solidFill>
                <a:cs typeface="Calibri"/>
              </a:rPr>
              <a:t>c</a:t>
            </a:r>
            <a:r>
              <a:rPr spc="-10" dirty="0">
                <a:solidFill>
                  <a:prstClr val="black"/>
                </a:solidFill>
                <a:cs typeface="Calibri"/>
              </a:rPr>
              <a:t>ert</a:t>
            </a:r>
            <a:r>
              <a:rPr spc="-15" dirty="0">
                <a:solidFill>
                  <a:prstClr val="black"/>
                </a:solidFill>
                <a:cs typeface="Calibri"/>
              </a:rPr>
              <a:t>i</a:t>
            </a:r>
            <a:r>
              <a:rPr spc="-5" dirty="0">
                <a:solidFill>
                  <a:prstClr val="black"/>
                </a:solidFill>
                <a:cs typeface="Calibri"/>
              </a:rPr>
              <a:t>fie</a:t>
            </a:r>
            <a:r>
              <a:rPr dirty="0">
                <a:solidFill>
                  <a:prstClr val="black"/>
                </a:solidFill>
                <a:cs typeface="Calibri"/>
              </a:rPr>
              <a:t>d</a:t>
            </a:r>
            <a:r>
              <a:rPr spc="25" dirty="0">
                <a:solidFill>
                  <a:prstClr val="black"/>
                </a:solidFill>
                <a:cs typeface="Calibri"/>
              </a:rPr>
              <a:t> </a:t>
            </a:r>
            <a:r>
              <a:rPr spc="-5" dirty="0">
                <a:solidFill>
                  <a:prstClr val="black"/>
                </a:solidFill>
                <a:cs typeface="Calibri"/>
              </a:rPr>
              <a:t>ho</a:t>
            </a:r>
            <a:r>
              <a:rPr spc="5" dirty="0">
                <a:solidFill>
                  <a:prstClr val="black"/>
                </a:solidFill>
                <a:cs typeface="Calibri"/>
              </a:rPr>
              <a:t>s</a:t>
            </a:r>
            <a:r>
              <a:rPr spc="-5" dirty="0">
                <a:solidFill>
                  <a:prstClr val="black"/>
                </a:solidFill>
                <a:cs typeface="Calibri"/>
              </a:rPr>
              <a:t>pi</a:t>
            </a:r>
            <a:r>
              <a:rPr spc="-30" dirty="0">
                <a:solidFill>
                  <a:prstClr val="black"/>
                </a:solidFill>
                <a:cs typeface="Calibri"/>
              </a:rPr>
              <a:t>t</a:t>
            </a:r>
            <a:r>
              <a:rPr dirty="0">
                <a:solidFill>
                  <a:prstClr val="black"/>
                </a:solidFill>
                <a:cs typeface="Calibri"/>
              </a:rPr>
              <a:t>als</a:t>
            </a:r>
            <a:r>
              <a:rPr spc="10" dirty="0">
                <a:solidFill>
                  <a:prstClr val="black"/>
                </a:solidFill>
                <a:cs typeface="Calibri"/>
              </a:rPr>
              <a:t> </a:t>
            </a:r>
            <a:r>
              <a:rPr spc="-5" dirty="0">
                <a:solidFill>
                  <a:prstClr val="black"/>
                </a:solidFill>
                <a:cs typeface="Calibri"/>
              </a:rPr>
              <a:t>ha</a:t>
            </a:r>
            <a:r>
              <a:rPr dirty="0">
                <a:solidFill>
                  <a:prstClr val="black"/>
                </a:solidFill>
                <a:cs typeface="Calibri"/>
              </a:rPr>
              <a:t>d</a:t>
            </a:r>
            <a:r>
              <a:rPr spc="5" dirty="0">
                <a:solidFill>
                  <a:prstClr val="black"/>
                </a:solidFill>
                <a:cs typeface="Calibri"/>
              </a:rPr>
              <a:t> </a:t>
            </a:r>
            <a:r>
              <a:rPr dirty="0">
                <a:solidFill>
                  <a:prstClr val="black"/>
                </a:solidFill>
                <a:cs typeface="Calibri"/>
              </a:rPr>
              <a:t>a </a:t>
            </a:r>
            <a:r>
              <a:rPr spc="-15" dirty="0">
                <a:solidFill>
                  <a:prstClr val="black"/>
                </a:solidFill>
                <a:cs typeface="Calibri"/>
              </a:rPr>
              <a:t>m</a:t>
            </a:r>
            <a:r>
              <a:rPr spc="-5" dirty="0">
                <a:solidFill>
                  <a:prstClr val="black"/>
                </a:solidFill>
                <a:cs typeface="Calibri"/>
              </a:rPr>
              <a:t>uc</a:t>
            </a:r>
            <a:r>
              <a:rPr dirty="0">
                <a:solidFill>
                  <a:prstClr val="black"/>
                </a:solidFill>
                <a:cs typeface="Calibri"/>
              </a:rPr>
              <a:t>h</a:t>
            </a:r>
            <a:r>
              <a:rPr spc="10" dirty="0">
                <a:solidFill>
                  <a:prstClr val="black"/>
                </a:solidFill>
                <a:cs typeface="Calibri"/>
              </a:rPr>
              <a:t> </a:t>
            </a:r>
            <a:r>
              <a:rPr spc="-5" dirty="0">
                <a:solidFill>
                  <a:prstClr val="black"/>
                </a:solidFill>
                <a:cs typeface="Calibri"/>
              </a:rPr>
              <a:t>high</a:t>
            </a:r>
            <a:r>
              <a:rPr spc="5" dirty="0">
                <a:solidFill>
                  <a:prstClr val="black"/>
                </a:solidFill>
                <a:cs typeface="Calibri"/>
              </a:rPr>
              <a:t>e</a:t>
            </a:r>
            <a:r>
              <a:rPr spc="-10" dirty="0">
                <a:solidFill>
                  <a:prstClr val="black"/>
                </a:solidFill>
                <a:cs typeface="Calibri"/>
              </a:rPr>
              <a:t>r</a:t>
            </a:r>
            <a:r>
              <a:rPr spc="5" dirty="0">
                <a:solidFill>
                  <a:prstClr val="black"/>
                </a:solidFill>
                <a:cs typeface="Calibri"/>
              </a:rPr>
              <a:t> </a:t>
            </a:r>
            <a:r>
              <a:rPr spc="-10" dirty="0">
                <a:solidFill>
                  <a:prstClr val="black"/>
                </a:solidFill>
                <a:cs typeface="Calibri"/>
              </a:rPr>
              <a:t>mor</a:t>
            </a:r>
            <a:r>
              <a:rPr spc="-45" dirty="0">
                <a:solidFill>
                  <a:prstClr val="black"/>
                </a:solidFill>
                <a:cs typeface="Calibri"/>
              </a:rPr>
              <a:t>t</a:t>
            </a:r>
            <a:r>
              <a:rPr dirty="0">
                <a:solidFill>
                  <a:prstClr val="black"/>
                </a:solidFill>
                <a:cs typeface="Calibri"/>
              </a:rPr>
              <a:t>al</a:t>
            </a:r>
            <a:r>
              <a:rPr spc="-10" dirty="0">
                <a:solidFill>
                  <a:prstClr val="black"/>
                </a:solidFill>
                <a:cs typeface="Calibri"/>
              </a:rPr>
              <a:t>ity</a:t>
            </a:r>
            <a:r>
              <a:rPr spc="5" dirty="0">
                <a:solidFill>
                  <a:prstClr val="black"/>
                </a:solidFill>
                <a:cs typeface="Calibri"/>
              </a:rPr>
              <a:t> </a:t>
            </a:r>
            <a:r>
              <a:rPr spc="-50" dirty="0">
                <a:solidFill>
                  <a:prstClr val="black"/>
                </a:solidFill>
                <a:cs typeface="Calibri"/>
              </a:rPr>
              <a:t>r</a:t>
            </a:r>
            <a:r>
              <a:rPr spc="-15" dirty="0">
                <a:solidFill>
                  <a:prstClr val="black"/>
                </a:solidFill>
                <a:cs typeface="Calibri"/>
              </a:rPr>
              <a:t>a</a:t>
            </a:r>
            <a:r>
              <a:rPr spc="-40" dirty="0">
                <a:solidFill>
                  <a:prstClr val="black"/>
                </a:solidFill>
                <a:cs typeface="Calibri"/>
              </a:rPr>
              <a:t>t</a:t>
            </a:r>
            <a:r>
              <a:rPr spc="-10" dirty="0">
                <a:solidFill>
                  <a:prstClr val="black"/>
                </a:solidFill>
                <a:cs typeface="Calibri"/>
              </a:rPr>
              <a:t>e</a:t>
            </a:r>
            <a:r>
              <a:rPr spc="-5" dirty="0">
                <a:solidFill>
                  <a:prstClr val="black"/>
                </a:solidFill>
                <a:cs typeface="Calibri"/>
              </a:rPr>
              <a:t> </a:t>
            </a:r>
            <a:r>
              <a:rPr dirty="0">
                <a:solidFill>
                  <a:prstClr val="black"/>
                </a:solidFill>
                <a:cs typeface="Calibri"/>
              </a:rPr>
              <a:t>than</a:t>
            </a:r>
            <a:r>
              <a:rPr spc="5" dirty="0">
                <a:solidFill>
                  <a:prstClr val="black"/>
                </a:solidFill>
                <a:cs typeface="Calibri"/>
              </a:rPr>
              <a:t> </a:t>
            </a:r>
            <a:r>
              <a:rPr dirty="0">
                <a:solidFill>
                  <a:prstClr val="black"/>
                </a:solidFill>
                <a:cs typeface="Calibri"/>
              </a:rPr>
              <a:t>the </a:t>
            </a:r>
            <a:r>
              <a:rPr spc="-10" dirty="0">
                <a:solidFill>
                  <a:prstClr val="black"/>
                </a:solidFill>
                <a:cs typeface="Calibri"/>
              </a:rPr>
              <a:t>c</a:t>
            </a:r>
            <a:r>
              <a:rPr dirty="0">
                <a:solidFill>
                  <a:prstClr val="black"/>
                </a:solidFill>
                <a:cs typeface="Calibri"/>
              </a:rPr>
              <a:t>er</a:t>
            </a:r>
            <a:r>
              <a:rPr spc="-10" dirty="0">
                <a:solidFill>
                  <a:prstClr val="black"/>
                </a:solidFill>
                <a:cs typeface="Calibri"/>
              </a:rPr>
              <a:t>ti</a:t>
            </a:r>
            <a:r>
              <a:rPr spc="-5" dirty="0">
                <a:solidFill>
                  <a:prstClr val="black"/>
                </a:solidFill>
                <a:cs typeface="Calibri"/>
              </a:rPr>
              <a:t>fie</a:t>
            </a:r>
            <a:r>
              <a:rPr dirty="0">
                <a:solidFill>
                  <a:prstClr val="black"/>
                </a:solidFill>
                <a:cs typeface="Calibri"/>
              </a:rPr>
              <a:t>d</a:t>
            </a:r>
            <a:r>
              <a:rPr spc="25" dirty="0">
                <a:solidFill>
                  <a:prstClr val="black"/>
                </a:solidFill>
                <a:cs typeface="Calibri"/>
              </a:rPr>
              <a:t> </a:t>
            </a:r>
            <a:r>
              <a:rPr spc="-5" dirty="0">
                <a:solidFill>
                  <a:prstClr val="black"/>
                </a:solidFill>
                <a:cs typeface="Calibri"/>
              </a:rPr>
              <a:t>hospi</a:t>
            </a:r>
            <a:r>
              <a:rPr spc="-30" dirty="0">
                <a:solidFill>
                  <a:prstClr val="black"/>
                </a:solidFill>
                <a:cs typeface="Calibri"/>
              </a:rPr>
              <a:t>t</a:t>
            </a:r>
            <a:r>
              <a:rPr dirty="0">
                <a:solidFill>
                  <a:prstClr val="black"/>
                </a:solidFill>
                <a:cs typeface="Calibri"/>
              </a:rPr>
              <a:t>a</a:t>
            </a:r>
            <a:r>
              <a:rPr spc="-5" dirty="0">
                <a:solidFill>
                  <a:prstClr val="black"/>
                </a:solidFill>
                <a:cs typeface="Calibri"/>
              </a:rPr>
              <a:t>ls.</a:t>
            </a:r>
            <a:endParaRPr dirty="0">
              <a:solidFill>
                <a:prstClr val="black"/>
              </a:solidFill>
              <a:cs typeface="Calibri"/>
            </a:endParaRPr>
          </a:p>
        </p:txBody>
      </p:sp>
    </p:spTree>
    <p:extLst>
      <p:ext uri="{BB962C8B-B14F-4D97-AF65-F5344CB8AC3E}">
        <p14:creationId xmlns:p14="http://schemas.microsoft.com/office/powerpoint/2010/main" val="2382035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121" y="986759"/>
            <a:ext cx="10358120" cy="677108"/>
          </a:xfrm>
        </p:spPr>
        <p:txBody>
          <a:bodyPr>
            <a:normAutofit/>
          </a:bodyPr>
          <a:lstStyle/>
          <a:p>
            <a:r>
              <a:rPr lang="en-US" sz="3200" dirty="0" smtClean="0">
                <a:solidFill>
                  <a:schemeClr val="accent5"/>
                </a:solidFill>
              </a:rPr>
              <a:t>Pediatric Readiness is a “Hot Topic”</a:t>
            </a:r>
            <a:endParaRPr lang="en-US" sz="3200" dirty="0">
              <a:solidFill>
                <a:schemeClr val="accent5"/>
              </a:solidFill>
            </a:endParaRPr>
          </a:p>
        </p:txBody>
      </p:sp>
      <p:sp>
        <p:nvSpPr>
          <p:cNvPr id="3" name="Text Placeholder 2"/>
          <p:cNvSpPr>
            <a:spLocks noGrp="1"/>
          </p:cNvSpPr>
          <p:nvPr>
            <p:ph type="body" idx="1"/>
          </p:nvPr>
        </p:nvSpPr>
        <p:spPr>
          <a:xfrm>
            <a:off x="444533" y="2274984"/>
            <a:ext cx="11304121" cy="3931852"/>
          </a:xfrm>
        </p:spPr>
        <p:txBody>
          <a:bodyPr>
            <a:normAutofit/>
          </a:bodyPr>
          <a:lstStyle/>
          <a:p>
            <a:pPr marL="355600" indent="-342900">
              <a:buFont typeface="Arial"/>
              <a:buChar char="•"/>
              <a:tabLst>
                <a:tab pos="356235" algn="l"/>
              </a:tabLst>
            </a:pPr>
            <a:r>
              <a:rPr lang="en-US" sz="2400" u="none" spc="-20" dirty="0" smtClean="0">
                <a:solidFill>
                  <a:schemeClr val="tx1"/>
                </a:solidFill>
              </a:rPr>
              <a:t>Hospital Preparedness Program</a:t>
            </a:r>
          </a:p>
          <a:p>
            <a:pPr marL="812800" lvl="1" indent="-342900">
              <a:buFont typeface="Arial"/>
              <a:buChar char="•"/>
              <a:tabLst>
                <a:tab pos="356235" algn="l"/>
              </a:tabLst>
            </a:pPr>
            <a:r>
              <a:rPr lang="en-US" sz="2000" spc="-20" dirty="0" smtClean="0">
                <a:solidFill>
                  <a:schemeClr val="tx1"/>
                </a:solidFill>
              </a:rPr>
              <a:t>Draft PM7: Percent of hospitals with an ED recognized through a statewide, territorial, or regional standardized system that are able to stabilize and/or manage pediatric medical emergencies</a:t>
            </a:r>
          </a:p>
          <a:p>
            <a:pPr marL="812800" lvl="1" indent="-342900">
              <a:buFont typeface="Arial"/>
              <a:buChar char="•"/>
              <a:tabLst>
                <a:tab pos="356235" algn="l"/>
              </a:tabLst>
            </a:pPr>
            <a:r>
              <a:rPr lang="en-US" sz="2000" u="none" spc="-20" dirty="0" smtClean="0">
                <a:solidFill>
                  <a:schemeClr val="tx1"/>
                </a:solidFill>
              </a:rPr>
              <a:t>Alignment with Capability 1 – Foundation for Health Care and Medical Readiness and Capability 4 – Medical Surge</a:t>
            </a:r>
          </a:p>
          <a:p>
            <a:pPr marL="469900" lvl="1" indent="0">
              <a:buNone/>
              <a:tabLst>
                <a:tab pos="356235" algn="l"/>
              </a:tabLst>
            </a:pPr>
            <a:endParaRPr lang="en-US" sz="2000" u="none" spc="-20" dirty="0" smtClean="0">
              <a:solidFill>
                <a:schemeClr val="tx1"/>
              </a:solidFill>
            </a:endParaRPr>
          </a:p>
          <a:p>
            <a:pPr marL="355600" indent="-342900">
              <a:buFont typeface="Arial"/>
              <a:buChar char="•"/>
              <a:tabLst>
                <a:tab pos="356235" algn="l"/>
              </a:tabLst>
            </a:pPr>
            <a:r>
              <a:rPr lang="en-US" sz="2400" u="none" spc="-15" dirty="0" smtClean="0">
                <a:solidFill>
                  <a:schemeClr val="tx1"/>
                </a:solidFill>
              </a:rPr>
              <a:t>Anticipated Joint Commission requirements to include pediatric specific elements</a:t>
            </a:r>
            <a:endParaRPr lang="en-US" sz="3000" u="none"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62201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03375"/>
            <a:ext cx="12153900" cy="5754622"/>
          </a:xfrm>
          <a:prstGeom prst="rect">
            <a:avLst/>
          </a:prstGeom>
          <a:blipFill>
            <a:blip r:embed="rId3" cstate="print"/>
            <a:stretch>
              <a:fillRect/>
            </a:stretch>
          </a:blipFill>
        </p:spPr>
        <p:txBody>
          <a:bodyPr wrap="square" lIns="0" tIns="0" rIns="0" bIns="0" rtlCol="0"/>
          <a:lstStyle/>
          <a:p>
            <a:pPr>
              <a:defRPr/>
            </a:pPr>
            <a:endParaRPr dirty="0">
              <a:solidFill>
                <a:prstClr val="black"/>
              </a:solidFill>
            </a:endParaRPr>
          </a:p>
        </p:txBody>
      </p:sp>
      <p:sp>
        <p:nvSpPr>
          <p:cNvPr id="3" name="object 3"/>
          <p:cNvSpPr txBox="1">
            <a:spLocks noGrp="1"/>
          </p:cNvSpPr>
          <p:nvPr>
            <p:ph type="title"/>
          </p:nvPr>
        </p:nvSpPr>
        <p:spPr>
          <a:prstGeom prst="rect">
            <a:avLst/>
          </a:prstGeom>
        </p:spPr>
        <p:txBody>
          <a:bodyPr vert="horz" wrap="square" lIns="0" tIns="55575" rIns="0" bIns="0" rtlCol="0">
            <a:spAutoFit/>
          </a:bodyPr>
          <a:lstStyle/>
          <a:p>
            <a:pPr marL="2422525">
              <a:lnSpc>
                <a:spcPct val="100000"/>
              </a:lnSpc>
            </a:pPr>
            <a:r>
              <a:rPr b="0" spc="-30" dirty="0">
                <a:solidFill>
                  <a:srgbClr val="1F4E79"/>
                </a:solidFill>
                <a:latin typeface="Calibri Light"/>
                <a:cs typeface="Calibri Light"/>
              </a:rPr>
              <a:t>T</a:t>
            </a:r>
            <a:r>
              <a:rPr b="0" spc="-35" dirty="0">
                <a:solidFill>
                  <a:srgbClr val="1F4E79"/>
                </a:solidFill>
                <a:latin typeface="Calibri Light"/>
                <a:cs typeface="Calibri Light"/>
              </a:rPr>
              <a:t>h</a:t>
            </a:r>
            <a:r>
              <a:rPr b="0" dirty="0">
                <a:solidFill>
                  <a:srgbClr val="1F4E79"/>
                </a:solidFill>
                <a:latin typeface="Calibri Light"/>
                <a:cs typeface="Calibri Light"/>
              </a:rPr>
              <a:t>e</a:t>
            </a:r>
            <a:r>
              <a:rPr b="0" spc="-85" dirty="0">
                <a:solidFill>
                  <a:srgbClr val="1F4E79"/>
                </a:solidFill>
                <a:latin typeface="Calibri Light"/>
                <a:cs typeface="Calibri Light"/>
              </a:rPr>
              <a:t> </a:t>
            </a:r>
            <a:r>
              <a:rPr b="0" spc="-125" dirty="0">
                <a:solidFill>
                  <a:srgbClr val="1F4E79"/>
                </a:solidFill>
                <a:latin typeface="Calibri Light"/>
                <a:cs typeface="Calibri Light"/>
              </a:rPr>
              <a:t>P</a:t>
            </a:r>
            <a:r>
              <a:rPr b="0" spc="-30" dirty="0">
                <a:solidFill>
                  <a:srgbClr val="1F4E79"/>
                </a:solidFill>
                <a:latin typeface="Calibri Light"/>
                <a:cs typeface="Calibri Light"/>
              </a:rPr>
              <a:t>or</a:t>
            </a:r>
            <a:r>
              <a:rPr b="0" spc="-110" dirty="0">
                <a:solidFill>
                  <a:srgbClr val="1F4E79"/>
                </a:solidFill>
                <a:latin typeface="Calibri Light"/>
                <a:cs typeface="Calibri Light"/>
              </a:rPr>
              <a:t>t</a:t>
            </a:r>
            <a:r>
              <a:rPr b="0" spc="-35" dirty="0">
                <a:solidFill>
                  <a:srgbClr val="1F4E79"/>
                </a:solidFill>
                <a:latin typeface="Calibri Light"/>
                <a:cs typeface="Calibri Light"/>
              </a:rPr>
              <a:t>a</a:t>
            </a:r>
            <a:r>
              <a:rPr b="0" spc="-10" dirty="0">
                <a:solidFill>
                  <a:srgbClr val="1F4E79"/>
                </a:solidFill>
                <a:latin typeface="Calibri Light"/>
                <a:cs typeface="Calibri Light"/>
              </a:rPr>
              <a:t>l</a:t>
            </a:r>
            <a:r>
              <a:rPr b="0" spc="-85" dirty="0">
                <a:solidFill>
                  <a:srgbClr val="1F4E79"/>
                </a:solidFill>
                <a:latin typeface="Calibri Light"/>
                <a:cs typeface="Calibri Light"/>
              </a:rPr>
              <a:t> </a:t>
            </a:r>
            <a:r>
              <a:rPr b="0" spc="-25" dirty="0">
                <a:solidFill>
                  <a:srgbClr val="1F4E79"/>
                </a:solidFill>
                <a:latin typeface="Calibri Light"/>
                <a:cs typeface="Calibri Light"/>
              </a:rPr>
              <a:t>i</a:t>
            </a:r>
            <a:r>
              <a:rPr b="0" dirty="0">
                <a:solidFill>
                  <a:srgbClr val="1F4E79"/>
                </a:solidFill>
                <a:latin typeface="Calibri Light"/>
                <a:cs typeface="Calibri Light"/>
              </a:rPr>
              <a:t>s</a:t>
            </a:r>
            <a:r>
              <a:rPr b="0" spc="-60" dirty="0">
                <a:solidFill>
                  <a:srgbClr val="1F4E79"/>
                </a:solidFill>
                <a:latin typeface="Calibri Light"/>
                <a:cs typeface="Calibri Light"/>
              </a:rPr>
              <a:t> </a:t>
            </a:r>
            <a:r>
              <a:rPr b="0" spc="-114" dirty="0">
                <a:solidFill>
                  <a:srgbClr val="1F4E79"/>
                </a:solidFill>
                <a:latin typeface="Calibri Light"/>
                <a:cs typeface="Calibri Light"/>
              </a:rPr>
              <a:t>R</a:t>
            </a:r>
            <a:r>
              <a:rPr b="0" spc="-30" dirty="0">
                <a:solidFill>
                  <a:srgbClr val="1F4E79"/>
                </a:solidFill>
                <a:latin typeface="Calibri Light"/>
                <a:cs typeface="Calibri Light"/>
              </a:rPr>
              <a:t>e</a:t>
            </a:r>
            <a:r>
              <a:rPr b="0" spc="-20" dirty="0">
                <a:solidFill>
                  <a:srgbClr val="1F4E79"/>
                </a:solidFill>
                <a:latin typeface="Calibri Light"/>
                <a:cs typeface="Calibri Light"/>
              </a:rPr>
              <a:t>-</a:t>
            </a:r>
            <a:r>
              <a:rPr b="0" spc="-45" dirty="0">
                <a:solidFill>
                  <a:srgbClr val="1F4E79"/>
                </a:solidFill>
                <a:latin typeface="Calibri Light"/>
                <a:cs typeface="Calibri Light"/>
              </a:rPr>
              <a:t>o</a:t>
            </a:r>
            <a:r>
              <a:rPr b="0" spc="-60" dirty="0">
                <a:solidFill>
                  <a:srgbClr val="1F4E79"/>
                </a:solidFill>
                <a:latin typeface="Calibri Light"/>
                <a:cs typeface="Calibri Light"/>
              </a:rPr>
              <a:t>p</a:t>
            </a:r>
            <a:r>
              <a:rPr b="0" spc="-45" dirty="0">
                <a:solidFill>
                  <a:srgbClr val="1F4E79"/>
                </a:solidFill>
                <a:latin typeface="Calibri Light"/>
                <a:cs typeface="Calibri Light"/>
              </a:rPr>
              <a:t>en</a:t>
            </a:r>
            <a:r>
              <a:rPr b="0" spc="-40" dirty="0">
                <a:solidFill>
                  <a:srgbClr val="1F4E79"/>
                </a:solidFill>
                <a:latin typeface="Calibri Light"/>
                <a:cs typeface="Calibri Light"/>
              </a:rPr>
              <a:t>i</a:t>
            </a:r>
            <a:r>
              <a:rPr b="0" spc="-60" dirty="0">
                <a:solidFill>
                  <a:srgbClr val="1F4E79"/>
                </a:solidFill>
                <a:latin typeface="Calibri Light"/>
                <a:cs typeface="Calibri Light"/>
              </a:rPr>
              <a:t>n</a:t>
            </a:r>
            <a:r>
              <a:rPr b="0" spc="-40" dirty="0">
                <a:solidFill>
                  <a:srgbClr val="1F4E79"/>
                </a:solidFill>
                <a:latin typeface="Calibri Light"/>
                <a:cs typeface="Calibri Light"/>
              </a:rPr>
              <a:t>g</a:t>
            </a:r>
            <a:r>
              <a:rPr b="0" spc="-15" dirty="0">
                <a:solidFill>
                  <a:srgbClr val="1F4E79"/>
                </a:solidFill>
                <a:latin typeface="Calibri Light"/>
                <a:cs typeface="Calibri Light"/>
              </a:rPr>
              <a:t>!</a:t>
            </a:r>
          </a:p>
        </p:txBody>
      </p:sp>
    </p:spTree>
    <p:extLst>
      <p:ext uri="{BB962C8B-B14F-4D97-AF65-F5344CB8AC3E}">
        <p14:creationId xmlns:p14="http://schemas.microsoft.com/office/powerpoint/2010/main" val="1217433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5147" y="693908"/>
            <a:ext cx="10677906" cy="551433"/>
          </a:xfrm>
          <a:prstGeom prst="rect">
            <a:avLst/>
          </a:prstGeom>
        </p:spPr>
        <p:txBody>
          <a:bodyPr vert="horz" wrap="square" lIns="0" tIns="0" rIns="0" bIns="0" rtlCol="0">
            <a:spAutoFit/>
          </a:bodyPr>
          <a:lstStyle/>
          <a:p>
            <a:pPr marL="12700" marR="5080">
              <a:lnSpc>
                <a:spcPts val="4320"/>
              </a:lnSpc>
              <a:defRPr/>
            </a:pPr>
            <a:r>
              <a:rPr sz="4000" spc="-25" dirty="0">
                <a:solidFill>
                  <a:srgbClr val="44536A"/>
                </a:solidFill>
                <a:latin typeface="Georgia"/>
                <a:cs typeface="Georgia"/>
              </a:rPr>
              <a:t>Resource</a:t>
            </a:r>
            <a:r>
              <a:rPr sz="4000" spc="-20" dirty="0">
                <a:solidFill>
                  <a:srgbClr val="44536A"/>
                </a:solidFill>
                <a:latin typeface="Georgia"/>
                <a:cs typeface="Georgia"/>
              </a:rPr>
              <a:t>s</a:t>
            </a:r>
            <a:r>
              <a:rPr sz="4000" dirty="0">
                <a:solidFill>
                  <a:srgbClr val="44536A"/>
                </a:solidFill>
                <a:latin typeface="Georgia"/>
                <a:cs typeface="Georgia"/>
              </a:rPr>
              <a:t> </a:t>
            </a:r>
            <a:r>
              <a:rPr sz="4000" spc="-20" dirty="0">
                <a:solidFill>
                  <a:srgbClr val="44536A"/>
                </a:solidFill>
                <a:latin typeface="Georgia"/>
                <a:cs typeface="Georgia"/>
              </a:rPr>
              <a:t>t</a:t>
            </a:r>
            <a:r>
              <a:rPr sz="4000" spc="-25" dirty="0">
                <a:solidFill>
                  <a:srgbClr val="44536A"/>
                </a:solidFill>
                <a:latin typeface="Georgia"/>
                <a:cs typeface="Georgia"/>
              </a:rPr>
              <a:t>o</a:t>
            </a:r>
            <a:r>
              <a:rPr sz="4000" spc="10" dirty="0">
                <a:solidFill>
                  <a:srgbClr val="44536A"/>
                </a:solidFill>
                <a:latin typeface="Georgia"/>
                <a:cs typeface="Georgia"/>
              </a:rPr>
              <a:t> </a:t>
            </a:r>
            <a:r>
              <a:rPr sz="4000" spc="-25" dirty="0">
                <a:solidFill>
                  <a:srgbClr val="44536A"/>
                </a:solidFill>
                <a:latin typeface="Georgia"/>
                <a:cs typeface="Georgia"/>
              </a:rPr>
              <a:t>help</a:t>
            </a:r>
            <a:r>
              <a:rPr sz="4000" spc="5" dirty="0">
                <a:solidFill>
                  <a:srgbClr val="44536A"/>
                </a:solidFill>
                <a:latin typeface="Georgia"/>
                <a:cs typeface="Georgia"/>
              </a:rPr>
              <a:t> </a:t>
            </a:r>
            <a:r>
              <a:rPr sz="4000" spc="-30" dirty="0">
                <a:solidFill>
                  <a:srgbClr val="44536A"/>
                </a:solidFill>
                <a:latin typeface="Georgia"/>
                <a:cs typeface="Georgia"/>
              </a:rPr>
              <a:t>yo</a:t>
            </a:r>
            <a:r>
              <a:rPr sz="4000" spc="-15" dirty="0">
                <a:solidFill>
                  <a:srgbClr val="44536A"/>
                </a:solidFill>
                <a:latin typeface="Georgia"/>
                <a:cs typeface="Georgia"/>
              </a:rPr>
              <a:t>u</a:t>
            </a:r>
            <a:r>
              <a:rPr sz="4000" spc="-20" dirty="0">
                <a:solidFill>
                  <a:srgbClr val="44536A"/>
                </a:solidFill>
                <a:latin typeface="Georgia"/>
                <a:cs typeface="Georgia"/>
              </a:rPr>
              <a:t>r</a:t>
            </a:r>
            <a:r>
              <a:rPr sz="4000" dirty="0">
                <a:solidFill>
                  <a:srgbClr val="44536A"/>
                </a:solidFill>
                <a:latin typeface="Georgia"/>
                <a:cs typeface="Georgia"/>
              </a:rPr>
              <a:t> </a:t>
            </a:r>
            <a:r>
              <a:rPr sz="4000" spc="-35" dirty="0">
                <a:solidFill>
                  <a:srgbClr val="44536A"/>
                </a:solidFill>
                <a:latin typeface="Georgia"/>
                <a:cs typeface="Georgia"/>
              </a:rPr>
              <a:t>ED</a:t>
            </a:r>
            <a:r>
              <a:rPr sz="4000" spc="-30" dirty="0">
                <a:solidFill>
                  <a:srgbClr val="44536A"/>
                </a:solidFill>
                <a:latin typeface="Georgia"/>
                <a:cs typeface="Georgia"/>
              </a:rPr>
              <a:t> becom</a:t>
            </a:r>
            <a:r>
              <a:rPr sz="4000" spc="-20" dirty="0">
                <a:solidFill>
                  <a:srgbClr val="44536A"/>
                </a:solidFill>
                <a:latin typeface="Georgia"/>
                <a:cs typeface="Georgia"/>
              </a:rPr>
              <a:t>e</a:t>
            </a:r>
            <a:r>
              <a:rPr sz="4000" spc="25" dirty="0">
                <a:solidFill>
                  <a:srgbClr val="44536A"/>
                </a:solidFill>
                <a:latin typeface="Georgia"/>
                <a:cs typeface="Georgia"/>
              </a:rPr>
              <a:t> </a:t>
            </a:r>
            <a:r>
              <a:rPr sz="4000" spc="-25" dirty="0">
                <a:solidFill>
                  <a:srgbClr val="44536A"/>
                </a:solidFill>
                <a:latin typeface="Georgia"/>
                <a:cs typeface="Georgia"/>
              </a:rPr>
              <a:t>Peds</a:t>
            </a:r>
            <a:r>
              <a:rPr sz="4000" spc="-10" dirty="0">
                <a:solidFill>
                  <a:srgbClr val="44536A"/>
                </a:solidFill>
                <a:latin typeface="Georgia"/>
                <a:cs typeface="Georgia"/>
              </a:rPr>
              <a:t> </a:t>
            </a:r>
            <a:r>
              <a:rPr sz="4000" spc="-25" dirty="0">
                <a:solidFill>
                  <a:srgbClr val="44536A"/>
                </a:solidFill>
                <a:latin typeface="Georgia"/>
                <a:cs typeface="Georgia"/>
              </a:rPr>
              <a:t>Ready:</a:t>
            </a:r>
            <a:endParaRPr sz="4000" dirty="0">
              <a:solidFill>
                <a:prstClr val="black"/>
              </a:solidFill>
              <a:latin typeface="Georgia"/>
              <a:cs typeface="Georgia"/>
            </a:endParaRPr>
          </a:p>
        </p:txBody>
      </p:sp>
      <p:sp>
        <p:nvSpPr>
          <p:cNvPr id="3" name="object 3"/>
          <p:cNvSpPr txBox="1"/>
          <p:nvPr/>
        </p:nvSpPr>
        <p:spPr>
          <a:xfrm>
            <a:off x="3703113" y="1193029"/>
            <a:ext cx="5307965" cy="407670"/>
          </a:xfrm>
          <a:prstGeom prst="rect">
            <a:avLst/>
          </a:prstGeom>
        </p:spPr>
        <p:txBody>
          <a:bodyPr vert="horz" wrap="square" lIns="0" tIns="0" rIns="0" bIns="0" rtlCol="0">
            <a:spAutoFit/>
          </a:bodyPr>
          <a:lstStyle/>
          <a:p>
            <a:pPr marL="12700">
              <a:lnSpc>
                <a:spcPts val="3810"/>
              </a:lnSpc>
              <a:defRPr/>
            </a:pPr>
            <a:r>
              <a:rPr sz="3200" b="1" u="heavy" spc="-5" dirty="0">
                <a:solidFill>
                  <a:srgbClr val="0462C1"/>
                </a:solidFill>
                <a:latin typeface="Cambria"/>
                <a:cs typeface="Cambria"/>
                <a:hlinkClick r:id="rId3"/>
              </a:rPr>
              <a:t>ww</a:t>
            </a:r>
            <a:r>
              <a:rPr sz="3200" b="1" u="heavy" spc="-275" dirty="0">
                <a:solidFill>
                  <a:srgbClr val="0462C1"/>
                </a:solidFill>
                <a:latin typeface="Cambria"/>
                <a:cs typeface="Cambria"/>
                <a:hlinkClick r:id="rId3"/>
              </a:rPr>
              <a:t>w</a:t>
            </a:r>
            <a:r>
              <a:rPr sz="3200" b="1" u="heavy" dirty="0">
                <a:solidFill>
                  <a:srgbClr val="0462C1"/>
                </a:solidFill>
                <a:latin typeface="Cambria"/>
                <a:cs typeface="Cambria"/>
                <a:hlinkClick r:id="rId3"/>
              </a:rPr>
              <a:t>.pe</a:t>
            </a:r>
            <a:r>
              <a:rPr sz="3200" b="1" u="heavy" spc="-15" dirty="0">
                <a:solidFill>
                  <a:srgbClr val="0462C1"/>
                </a:solidFill>
                <a:latin typeface="Cambria"/>
                <a:cs typeface="Cambria"/>
                <a:hlinkClick r:id="rId3"/>
              </a:rPr>
              <a:t>d</a:t>
            </a:r>
            <a:r>
              <a:rPr sz="3200" b="1" u="heavy" spc="-5" dirty="0">
                <a:solidFill>
                  <a:srgbClr val="0462C1"/>
                </a:solidFill>
                <a:latin typeface="Cambria"/>
                <a:cs typeface="Cambria"/>
                <a:hlinkClick r:id="rId3"/>
              </a:rPr>
              <a:t>iatric</a:t>
            </a:r>
            <a:r>
              <a:rPr sz="3200" b="1" u="heavy" spc="-50" dirty="0">
                <a:solidFill>
                  <a:srgbClr val="0462C1"/>
                </a:solidFill>
                <a:latin typeface="Cambria"/>
                <a:cs typeface="Cambria"/>
                <a:hlinkClick r:id="rId3"/>
              </a:rPr>
              <a:t>r</a:t>
            </a:r>
            <a:r>
              <a:rPr sz="3200" b="1" u="heavy" dirty="0">
                <a:solidFill>
                  <a:srgbClr val="0462C1"/>
                </a:solidFill>
                <a:latin typeface="Cambria"/>
                <a:cs typeface="Cambria"/>
                <a:hlinkClick r:id="rId3"/>
              </a:rPr>
              <a:t>eadiness.o</a:t>
            </a:r>
            <a:r>
              <a:rPr sz="3200" b="1" u="heavy" spc="-35" dirty="0">
                <a:solidFill>
                  <a:srgbClr val="0462C1"/>
                </a:solidFill>
                <a:latin typeface="Cambria"/>
                <a:cs typeface="Cambria"/>
                <a:hlinkClick r:id="rId3"/>
              </a:rPr>
              <a:t>r</a:t>
            </a:r>
            <a:r>
              <a:rPr sz="3200" b="1" u="heavy" dirty="0">
                <a:solidFill>
                  <a:srgbClr val="0462C1"/>
                </a:solidFill>
                <a:latin typeface="Cambria"/>
                <a:cs typeface="Cambria"/>
                <a:hlinkClick r:id="rId3"/>
              </a:rPr>
              <a:t>g</a:t>
            </a:r>
            <a:endParaRPr sz="3200" dirty="0">
              <a:solidFill>
                <a:prstClr val="black"/>
              </a:solidFill>
              <a:latin typeface="Cambria"/>
              <a:cs typeface="Cambria"/>
            </a:endParaRPr>
          </a:p>
        </p:txBody>
      </p:sp>
      <p:sp>
        <p:nvSpPr>
          <p:cNvPr id="4" name="object 4"/>
          <p:cNvSpPr/>
          <p:nvPr/>
        </p:nvSpPr>
        <p:spPr>
          <a:xfrm>
            <a:off x="2590800" y="1984246"/>
            <a:ext cx="7086600" cy="4873750"/>
          </a:xfrm>
          <a:prstGeom prst="rect">
            <a:avLst/>
          </a:prstGeom>
          <a:blipFill>
            <a:blip r:embed="rId4" cstate="print"/>
            <a:stretch>
              <a:fillRect/>
            </a:stretch>
          </a:blipFill>
        </p:spPr>
        <p:txBody>
          <a:bodyPr wrap="square" lIns="0" tIns="0" rIns="0" bIns="0" rtlCol="0"/>
          <a:lstStyle/>
          <a:p>
            <a:pPr>
              <a:defRPr/>
            </a:pPr>
            <a:endParaRPr dirty="0">
              <a:solidFill>
                <a:prstClr val="black"/>
              </a:solidFill>
            </a:endParaRPr>
          </a:p>
        </p:txBody>
      </p:sp>
      <p:sp>
        <p:nvSpPr>
          <p:cNvPr id="5" name="object 5"/>
          <p:cNvSpPr/>
          <p:nvPr/>
        </p:nvSpPr>
        <p:spPr>
          <a:xfrm>
            <a:off x="4800600" y="1766316"/>
            <a:ext cx="1066800" cy="914400"/>
          </a:xfrm>
          <a:custGeom>
            <a:avLst/>
            <a:gdLst/>
            <a:ahLst/>
            <a:cxnLst/>
            <a:rect l="l" t="t" r="r" b="b"/>
            <a:pathLst>
              <a:path w="1066800" h="914400">
                <a:moveTo>
                  <a:pt x="0" y="457200"/>
                </a:moveTo>
                <a:lnTo>
                  <a:pt x="6979" y="383046"/>
                </a:lnTo>
                <a:lnTo>
                  <a:pt x="27188" y="312700"/>
                </a:lnTo>
                <a:lnTo>
                  <a:pt x="59527" y="247102"/>
                </a:lnTo>
                <a:lnTo>
                  <a:pt x="102900" y="187195"/>
                </a:lnTo>
                <a:lnTo>
                  <a:pt x="156210" y="133921"/>
                </a:lnTo>
                <a:lnTo>
                  <a:pt x="186248" y="110065"/>
                </a:lnTo>
                <a:lnTo>
                  <a:pt x="218358" y="88221"/>
                </a:lnTo>
                <a:lnTo>
                  <a:pt x="252404" y="68505"/>
                </a:lnTo>
                <a:lnTo>
                  <a:pt x="288249" y="51037"/>
                </a:lnTo>
                <a:lnTo>
                  <a:pt x="325754" y="35933"/>
                </a:lnTo>
                <a:lnTo>
                  <a:pt x="364784" y="23311"/>
                </a:lnTo>
                <a:lnTo>
                  <a:pt x="405201" y="13289"/>
                </a:lnTo>
                <a:lnTo>
                  <a:pt x="446867" y="5984"/>
                </a:lnTo>
                <a:lnTo>
                  <a:pt x="489645" y="1515"/>
                </a:lnTo>
                <a:lnTo>
                  <a:pt x="533400" y="0"/>
                </a:lnTo>
                <a:lnTo>
                  <a:pt x="577154" y="1515"/>
                </a:lnTo>
                <a:lnTo>
                  <a:pt x="619932" y="5984"/>
                </a:lnTo>
                <a:lnTo>
                  <a:pt x="661598" y="13289"/>
                </a:lnTo>
                <a:lnTo>
                  <a:pt x="702015" y="23311"/>
                </a:lnTo>
                <a:lnTo>
                  <a:pt x="741045" y="35933"/>
                </a:lnTo>
                <a:lnTo>
                  <a:pt x="778550" y="51037"/>
                </a:lnTo>
                <a:lnTo>
                  <a:pt x="814395" y="68505"/>
                </a:lnTo>
                <a:lnTo>
                  <a:pt x="848441" y="88221"/>
                </a:lnTo>
                <a:lnTo>
                  <a:pt x="880551" y="110065"/>
                </a:lnTo>
                <a:lnTo>
                  <a:pt x="910589" y="133921"/>
                </a:lnTo>
                <a:lnTo>
                  <a:pt x="963899" y="187195"/>
                </a:lnTo>
                <a:lnTo>
                  <a:pt x="1007272" y="247102"/>
                </a:lnTo>
                <a:lnTo>
                  <a:pt x="1039611" y="312700"/>
                </a:lnTo>
                <a:lnTo>
                  <a:pt x="1059820" y="383046"/>
                </a:lnTo>
                <a:lnTo>
                  <a:pt x="1066800" y="457200"/>
                </a:lnTo>
                <a:lnTo>
                  <a:pt x="1065032" y="494693"/>
                </a:lnTo>
                <a:lnTo>
                  <a:pt x="1051300" y="567061"/>
                </a:lnTo>
                <a:lnTo>
                  <a:pt x="1024889" y="635150"/>
                </a:lnTo>
                <a:lnTo>
                  <a:pt x="986896" y="698020"/>
                </a:lnTo>
                <a:lnTo>
                  <a:pt x="938418" y="754729"/>
                </a:lnTo>
                <a:lnTo>
                  <a:pt x="880551" y="804334"/>
                </a:lnTo>
                <a:lnTo>
                  <a:pt x="848441" y="826178"/>
                </a:lnTo>
                <a:lnTo>
                  <a:pt x="814395" y="845894"/>
                </a:lnTo>
                <a:lnTo>
                  <a:pt x="778550" y="863362"/>
                </a:lnTo>
                <a:lnTo>
                  <a:pt x="741045" y="878466"/>
                </a:lnTo>
                <a:lnTo>
                  <a:pt x="702015" y="891088"/>
                </a:lnTo>
                <a:lnTo>
                  <a:pt x="661598" y="901110"/>
                </a:lnTo>
                <a:lnTo>
                  <a:pt x="619932" y="908415"/>
                </a:lnTo>
                <a:lnTo>
                  <a:pt x="577154" y="912884"/>
                </a:lnTo>
                <a:lnTo>
                  <a:pt x="533400" y="914400"/>
                </a:lnTo>
                <a:lnTo>
                  <a:pt x="489645" y="912884"/>
                </a:lnTo>
                <a:lnTo>
                  <a:pt x="446867" y="908415"/>
                </a:lnTo>
                <a:lnTo>
                  <a:pt x="405201" y="901110"/>
                </a:lnTo>
                <a:lnTo>
                  <a:pt x="364784" y="891088"/>
                </a:lnTo>
                <a:lnTo>
                  <a:pt x="325754" y="878466"/>
                </a:lnTo>
                <a:lnTo>
                  <a:pt x="288249" y="863362"/>
                </a:lnTo>
                <a:lnTo>
                  <a:pt x="252404" y="845894"/>
                </a:lnTo>
                <a:lnTo>
                  <a:pt x="218358" y="826178"/>
                </a:lnTo>
                <a:lnTo>
                  <a:pt x="186248" y="804334"/>
                </a:lnTo>
                <a:lnTo>
                  <a:pt x="156210" y="780478"/>
                </a:lnTo>
                <a:lnTo>
                  <a:pt x="102900" y="727204"/>
                </a:lnTo>
                <a:lnTo>
                  <a:pt x="59527" y="667297"/>
                </a:lnTo>
                <a:lnTo>
                  <a:pt x="27188" y="601699"/>
                </a:lnTo>
                <a:lnTo>
                  <a:pt x="6979" y="531353"/>
                </a:lnTo>
                <a:lnTo>
                  <a:pt x="0" y="457200"/>
                </a:lnTo>
                <a:close/>
              </a:path>
            </a:pathLst>
          </a:custGeom>
          <a:ln w="12192">
            <a:solidFill>
              <a:srgbClr val="FF0000"/>
            </a:solidFill>
          </a:ln>
        </p:spPr>
        <p:txBody>
          <a:bodyPr wrap="square" lIns="0" tIns="0" rIns="0" bIns="0" rtlCol="0"/>
          <a:lstStyle/>
          <a:p>
            <a:pPr>
              <a:defRPr/>
            </a:pPr>
            <a:endParaRPr dirty="0">
              <a:solidFill>
                <a:prstClr val="black"/>
              </a:solidFill>
            </a:endParaRPr>
          </a:p>
        </p:txBody>
      </p:sp>
    </p:spTree>
    <p:extLst>
      <p:ext uri="{BB962C8B-B14F-4D97-AF65-F5344CB8AC3E}">
        <p14:creationId xmlns:p14="http://schemas.microsoft.com/office/powerpoint/2010/main" val="3496355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link to </a:t>
            </a:r>
            <a:r>
              <a:rPr lang="en-US" dirty="0" err="1" smtClean="0"/>
              <a:t>peds</a:t>
            </a:r>
            <a:r>
              <a:rPr lang="en-US" dirty="0" smtClean="0"/>
              <a:t> readiness website</a:t>
            </a:r>
            <a:endParaRPr lang="en-US" dirty="0"/>
          </a:p>
        </p:txBody>
      </p:sp>
      <p:sp>
        <p:nvSpPr>
          <p:cNvPr id="3" name="Content Placeholder 2"/>
          <p:cNvSpPr>
            <a:spLocks noGrp="1"/>
          </p:cNvSpPr>
          <p:nvPr>
            <p:ph idx="1"/>
          </p:nvPr>
        </p:nvSpPr>
        <p:spPr/>
        <p:txBody>
          <a:bodyPr/>
          <a:lstStyle/>
          <a:p>
            <a:r>
              <a:rPr lang="en-US" dirty="0" smtClean="0"/>
              <a:t>Resources/tools available</a:t>
            </a:r>
            <a:endParaRPr lang="en-US" dirty="0"/>
          </a:p>
        </p:txBody>
      </p:sp>
    </p:spTree>
    <p:extLst>
      <p:ext uri="{BB962C8B-B14F-4D97-AF65-F5344CB8AC3E}">
        <p14:creationId xmlns:p14="http://schemas.microsoft.com/office/powerpoint/2010/main" val="1628416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994" y="983599"/>
            <a:ext cx="10358120" cy="695245"/>
          </a:xfrm>
          <a:prstGeom prst="rect">
            <a:avLst/>
          </a:prstGeom>
        </p:spPr>
        <p:txBody>
          <a:bodyPr vert="horz" wrap="square" lIns="0" tIns="261801" rIns="0" bIns="0" rtlCol="0">
            <a:spAutoFit/>
          </a:bodyPr>
          <a:lstStyle/>
          <a:p>
            <a:pPr marL="12700">
              <a:lnSpc>
                <a:spcPct val="100000"/>
              </a:lnSpc>
            </a:pPr>
            <a:r>
              <a:rPr lang="en-US" dirty="0" smtClean="0">
                <a:solidFill>
                  <a:schemeClr val="accent5"/>
                </a:solidFill>
              </a:rPr>
              <a:t>A </a:t>
            </a:r>
            <a:r>
              <a:rPr dirty="0" smtClean="0">
                <a:solidFill>
                  <a:schemeClr val="accent5"/>
                </a:solidFill>
              </a:rPr>
              <a:t>Final</a:t>
            </a:r>
            <a:r>
              <a:rPr spc="-15" dirty="0" smtClean="0">
                <a:solidFill>
                  <a:schemeClr val="accent5"/>
                </a:solidFill>
              </a:rPr>
              <a:t> </a:t>
            </a:r>
            <a:r>
              <a:rPr dirty="0" smtClean="0">
                <a:solidFill>
                  <a:schemeClr val="accent5"/>
                </a:solidFill>
              </a:rPr>
              <a:t>Thought…</a:t>
            </a:r>
            <a:endParaRPr dirty="0">
              <a:solidFill>
                <a:schemeClr val="accent5"/>
              </a:solidFill>
            </a:endParaRPr>
          </a:p>
        </p:txBody>
      </p:sp>
      <p:sp>
        <p:nvSpPr>
          <p:cNvPr id="3" name="object 3"/>
          <p:cNvSpPr txBox="1"/>
          <p:nvPr/>
        </p:nvSpPr>
        <p:spPr>
          <a:xfrm>
            <a:off x="1487963" y="1905000"/>
            <a:ext cx="9216072" cy="3795911"/>
          </a:xfrm>
          <a:prstGeom prst="rect">
            <a:avLst/>
          </a:prstGeom>
        </p:spPr>
        <p:txBody>
          <a:bodyPr vert="horz" wrap="square" lIns="0" tIns="0" rIns="0" bIns="0" rtlCol="0">
            <a:spAutoFit/>
          </a:bodyPr>
          <a:lstStyle/>
          <a:p>
            <a:pPr marL="12700" algn="ctr">
              <a:buClr>
                <a:srgbClr val="2D75B6"/>
              </a:buClr>
              <a:tabLst>
                <a:tab pos="241300" algn="l"/>
              </a:tabLst>
              <a:defRPr/>
            </a:pPr>
            <a:r>
              <a:rPr lang="en-US" sz="4400" spc="-15" dirty="0">
                <a:solidFill>
                  <a:srgbClr val="2D75B6"/>
                </a:solidFill>
                <a:cs typeface="Calibri"/>
              </a:rPr>
              <a:t>Ch</a:t>
            </a:r>
            <a:r>
              <a:rPr lang="en-US" sz="4400" spc="-25" dirty="0">
                <a:solidFill>
                  <a:srgbClr val="2D75B6"/>
                </a:solidFill>
                <a:cs typeface="Calibri"/>
              </a:rPr>
              <a:t>i</a:t>
            </a:r>
            <a:r>
              <a:rPr lang="en-US" sz="4400" spc="-10" dirty="0">
                <a:solidFill>
                  <a:srgbClr val="2D75B6"/>
                </a:solidFill>
                <a:cs typeface="Calibri"/>
              </a:rPr>
              <a:t>l</a:t>
            </a:r>
            <a:r>
              <a:rPr lang="en-US" sz="4400" spc="-30" dirty="0">
                <a:solidFill>
                  <a:srgbClr val="2D75B6"/>
                </a:solidFill>
                <a:cs typeface="Calibri"/>
              </a:rPr>
              <a:t>d</a:t>
            </a:r>
            <a:r>
              <a:rPr lang="en-US" sz="4400" spc="-50" dirty="0">
                <a:solidFill>
                  <a:srgbClr val="2D75B6"/>
                </a:solidFill>
                <a:cs typeface="Calibri"/>
              </a:rPr>
              <a:t>r</a:t>
            </a:r>
            <a:r>
              <a:rPr lang="en-US" sz="4400" spc="-15" dirty="0">
                <a:solidFill>
                  <a:srgbClr val="2D75B6"/>
                </a:solidFill>
                <a:cs typeface="Calibri"/>
              </a:rPr>
              <a:t>en</a:t>
            </a:r>
            <a:r>
              <a:rPr lang="en-US" sz="4400" spc="30" dirty="0">
                <a:solidFill>
                  <a:srgbClr val="2D75B6"/>
                </a:solidFill>
                <a:cs typeface="Calibri"/>
              </a:rPr>
              <a:t> </a:t>
            </a:r>
            <a:r>
              <a:rPr lang="en-US" sz="4400" spc="-15" dirty="0">
                <a:solidFill>
                  <a:srgbClr val="2D75B6"/>
                </a:solidFill>
                <a:cs typeface="Calibri"/>
              </a:rPr>
              <a:t>don’t</a:t>
            </a:r>
            <a:r>
              <a:rPr lang="en-US" sz="4400" spc="15" dirty="0">
                <a:solidFill>
                  <a:srgbClr val="2D75B6"/>
                </a:solidFill>
                <a:cs typeface="Calibri"/>
              </a:rPr>
              <a:t> </a:t>
            </a:r>
            <a:r>
              <a:rPr lang="en-US" sz="4400" spc="-15" dirty="0">
                <a:solidFill>
                  <a:srgbClr val="2D75B6"/>
                </a:solidFill>
                <a:cs typeface="Calibri"/>
              </a:rPr>
              <a:t>deci</a:t>
            </a:r>
            <a:r>
              <a:rPr lang="en-US" sz="4400" spc="-30" dirty="0">
                <a:solidFill>
                  <a:srgbClr val="2D75B6"/>
                </a:solidFill>
                <a:cs typeface="Calibri"/>
              </a:rPr>
              <a:t>d</a:t>
            </a:r>
            <a:r>
              <a:rPr lang="en-US" sz="4400" spc="-15" dirty="0">
                <a:solidFill>
                  <a:srgbClr val="2D75B6"/>
                </a:solidFill>
                <a:cs typeface="Calibri"/>
              </a:rPr>
              <a:t>e</a:t>
            </a:r>
            <a:r>
              <a:rPr lang="en-US" sz="4400" spc="20" dirty="0">
                <a:solidFill>
                  <a:srgbClr val="2D75B6"/>
                </a:solidFill>
                <a:cs typeface="Calibri"/>
              </a:rPr>
              <a:t> </a:t>
            </a:r>
            <a:r>
              <a:rPr lang="en-US" sz="4400" spc="-15" dirty="0">
                <a:solidFill>
                  <a:srgbClr val="2D75B6"/>
                </a:solidFill>
                <a:cs typeface="Calibri"/>
              </a:rPr>
              <a:t>the</a:t>
            </a:r>
            <a:r>
              <a:rPr lang="en-US" sz="4400" spc="-25" dirty="0">
                <a:solidFill>
                  <a:srgbClr val="2D75B6"/>
                </a:solidFill>
                <a:cs typeface="Calibri"/>
              </a:rPr>
              <a:t>i</a:t>
            </a:r>
            <a:r>
              <a:rPr lang="en-US" sz="4400" spc="-10" dirty="0">
                <a:solidFill>
                  <a:srgbClr val="2D75B6"/>
                </a:solidFill>
                <a:cs typeface="Calibri"/>
              </a:rPr>
              <a:t>r</a:t>
            </a:r>
            <a:r>
              <a:rPr lang="en-US" sz="4400" spc="20" dirty="0">
                <a:solidFill>
                  <a:srgbClr val="2D75B6"/>
                </a:solidFill>
                <a:cs typeface="Calibri"/>
              </a:rPr>
              <a:t> </a:t>
            </a:r>
            <a:r>
              <a:rPr lang="en-US" sz="4400" spc="-10" dirty="0">
                <a:solidFill>
                  <a:srgbClr val="2D75B6"/>
                </a:solidFill>
                <a:cs typeface="Calibri"/>
              </a:rPr>
              <a:t>ci</a:t>
            </a:r>
            <a:r>
              <a:rPr lang="en-US" sz="4400" spc="-50" dirty="0">
                <a:solidFill>
                  <a:srgbClr val="2D75B6"/>
                </a:solidFill>
                <a:cs typeface="Calibri"/>
              </a:rPr>
              <a:t>r</a:t>
            </a:r>
            <a:r>
              <a:rPr lang="en-US" sz="4400" spc="-20" dirty="0">
                <a:solidFill>
                  <a:srgbClr val="2D75B6"/>
                </a:solidFill>
                <a:cs typeface="Calibri"/>
              </a:rPr>
              <a:t>cum</a:t>
            </a:r>
            <a:r>
              <a:rPr lang="en-US" sz="4400" spc="-60" dirty="0">
                <a:solidFill>
                  <a:srgbClr val="2D75B6"/>
                </a:solidFill>
                <a:cs typeface="Calibri"/>
              </a:rPr>
              <a:t>s</a:t>
            </a:r>
            <a:r>
              <a:rPr lang="en-US" sz="4400" spc="-50" dirty="0">
                <a:solidFill>
                  <a:srgbClr val="2D75B6"/>
                </a:solidFill>
                <a:cs typeface="Calibri"/>
              </a:rPr>
              <a:t>t</a:t>
            </a:r>
            <a:r>
              <a:rPr lang="en-US" sz="4400" spc="-15" dirty="0">
                <a:solidFill>
                  <a:srgbClr val="2D75B6"/>
                </a:solidFill>
                <a:cs typeface="Calibri"/>
              </a:rPr>
              <a:t>ances</a:t>
            </a:r>
            <a:r>
              <a:rPr lang="en-US" sz="4400" spc="45" dirty="0">
                <a:solidFill>
                  <a:srgbClr val="2D75B6"/>
                </a:solidFill>
                <a:cs typeface="Calibri"/>
              </a:rPr>
              <a:t> </a:t>
            </a:r>
            <a:r>
              <a:rPr lang="en-US" sz="4400" spc="-20" dirty="0">
                <a:solidFill>
                  <a:srgbClr val="2D75B6"/>
                </a:solidFill>
                <a:cs typeface="Calibri"/>
              </a:rPr>
              <a:t>o</a:t>
            </a:r>
            <a:r>
              <a:rPr lang="en-US" sz="4400" spc="-10" dirty="0">
                <a:solidFill>
                  <a:srgbClr val="2D75B6"/>
                </a:solidFill>
                <a:cs typeface="Calibri"/>
              </a:rPr>
              <a:t>r</a:t>
            </a:r>
            <a:r>
              <a:rPr lang="en-US" sz="4400" dirty="0">
                <a:solidFill>
                  <a:srgbClr val="2D75B6"/>
                </a:solidFill>
                <a:cs typeface="Calibri"/>
              </a:rPr>
              <a:t> </a:t>
            </a:r>
            <a:r>
              <a:rPr lang="en-US" sz="4400" spc="-20" dirty="0">
                <a:solidFill>
                  <a:srgbClr val="2D75B6"/>
                </a:solidFill>
                <a:cs typeface="Calibri"/>
              </a:rPr>
              <a:t>whe</a:t>
            </a:r>
            <a:r>
              <a:rPr lang="en-US" sz="4400" spc="-50" dirty="0">
                <a:solidFill>
                  <a:srgbClr val="2D75B6"/>
                </a:solidFill>
                <a:cs typeface="Calibri"/>
              </a:rPr>
              <a:t>r</a:t>
            </a:r>
            <a:r>
              <a:rPr lang="en-US" sz="4400" spc="-15" dirty="0">
                <a:solidFill>
                  <a:srgbClr val="2D75B6"/>
                </a:solidFill>
                <a:cs typeface="Calibri"/>
              </a:rPr>
              <a:t>e</a:t>
            </a:r>
            <a:r>
              <a:rPr lang="en-US" sz="4400" dirty="0">
                <a:solidFill>
                  <a:srgbClr val="2D75B6"/>
                </a:solidFill>
                <a:cs typeface="Calibri"/>
              </a:rPr>
              <a:t> </a:t>
            </a:r>
            <a:r>
              <a:rPr lang="en-US" sz="4400" spc="-15" dirty="0">
                <a:solidFill>
                  <a:srgbClr val="2D75B6"/>
                </a:solidFill>
                <a:cs typeface="Calibri"/>
              </a:rPr>
              <a:t>th</a:t>
            </a:r>
            <a:r>
              <a:rPr lang="en-US" sz="4400" spc="-30" dirty="0">
                <a:solidFill>
                  <a:srgbClr val="2D75B6"/>
                </a:solidFill>
                <a:cs typeface="Calibri"/>
              </a:rPr>
              <a:t>e</a:t>
            </a:r>
            <a:r>
              <a:rPr lang="en-US" sz="4400" spc="-15" dirty="0">
                <a:solidFill>
                  <a:srgbClr val="2D75B6"/>
                </a:solidFill>
                <a:cs typeface="Calibri"/>
              </a:rPr>
              <a:t>y</a:t>
            </a:r>
            <a:r>
              <a:rPr lang="en-US" sz="4400" spc="5" dirty="0">
                <a:solidFill>
                  <a:srgbClr val="2D75B6"/>
                </a:solidFill>
                <a:cs typeface="Calibri"/>
              </a:rPr>
              <a:t> </a:t>
            </a:r>
            <a:r>
              <a:rPr lang="en-US" sz="4400" dirty="0">
                <a:solidFill>
                  <a:srgbClr val="2D75B6"/>
                </a:solidFill>
                <a:cs typeface="Calibri"/>
              </a:rPr>
              <a:t>l</a:t>
            </a:r>
            <a:r>
              <a:rPr lang="en-US" sz="4400" spc="-15" dirty="0">
                <a:solidFill>
                  <a:srgbClr val="2D75B6"/>
                </a:solidFill>
                <a:cs typeface="Calibri"/>
              </a:rPr>
              <a:t>i</a:t>
            </a:r>
            <a:r>
              <a:rPr lang="en-US" sz="4400" spc="-45" dirty="0">
                <a:solidFill>
                  <a:srgbClr val="2D75B6"/>
                </a:solidFill>
                <a:cs typeface="Calibri"/>
              </a:rPr>
              <a:t>v</a:t>
            </a:r>
            <a:r>
              <a:rPr lang="en-US" sz="4400" spc="-15" dirty="0">
                <a:solidFill>
                  <a:srgbClr val="2D75B6"/>
                </a:solidFill>
                <a:cs typeface="Calibri"/>
              </a:rPr>
              <a:t>e.</a:t>
            </a:r>
            <a:r>
              <a:rPr lang="en-US" sz="4400" spc="-5" dirty="0">
                <a:solidFill>
                  <a:srgbClr val="2D75B6"/>
                </a:solidFill>
                <a:cs typeface="Calibri"/>
              </a:rPr>
              <a:t> T</a:t>
            </a:r>
            <a:r>
              <a:rPr lang="en-US" sz="4400" spc="-20" dirty="0">
                <a:solidFill>
                  <a:srgbClr val="2D75B6"/>
                </a:solidFill>
                <a:cs typeface="Calibri"/>
              </a:rPr>
              <a:t>h</a:t>
            </a:r>
            <a:r>
              <a:rPr lang="en-US" sz="4400" spc="-35" dirty="0">
                <a:solidFill>
                  <a:srgbClr val="2D75B6"/>
                </a:solidFill>
                <a:cs typeface="Calibri"/>
              </a:rPr>
              <a:t>e</a:t>
            </a:r>
            <a:r>
              <a:rPr lang="en-US" sz="4400" spc="-15" dirty="0">
                <a:solidFill>
                  <a:srgbClr val="2D75B6"/>
                </a:solidFill>
                <a:cs typeface="Calibri"/>
              </a:rPr>
              <a:t>y</a:t>
            </a:r>
            <a:r>
              <a:rPr lang="en-US" sz="4400" spc="-10" dirty="0">
                <a:solidFill>
                  <a:srgbClr val="2D75B6"/>
                </a:solidFill>
                <a:cs typeface="Calibri"/>
              </a:rPr>
              <a:t> </a:t>
            </a:r>
            <a:r>
              <a:rPr lang="en-US" sz="4400" spc="-35" dirty="0">
                <a:solidFill>
                  <a:srgbClr val="2D75B6"/>
                </a:solidFill>
                <a:cs typeface="Calibri"/>
              </a:rPr>
              <a:t>c</a:t>
            </a:r>
            <a:r>
              <a:rPr lang="en-US" sz="4400" spc="-15" dirty="0">
                <a:solidFill>
                  <a:srgbClr val="2D75B6"/>
                </a:solidFill>
                <a:cs typeface="Calibri"/>
              </a:rPr>
              <a:t>annot</a:t>
            </a:r>
            <a:r>
              <a:rPr lang="en-US" sz="4400" spc="10" dirty="0">
                <a:solidFill>
                  <a:srgbClr val="2D75B6"/>
                </a:solidFill>
                <a:cs typeface="Calibri"/>
              </a:rPr>
              <a:t> </a:t>
            </a:r>
            <a:r>
              <a:rPr lang="en-US" sz="4400" spc="-10" dirty="0">
                <a:solidFill>
                  <a:srgbClr val="2D75B6"/>
                </a:solidFill>
                <a:cs typeface="Calibri"/>
              </a:rPr>
              <a:t>i</a:t>
            </a:r>
            <a:r>
              <a:rPr lang="en-US" sz="4400" spc="-40" dirty="0">
                <a:solidFill>
                  <a:srgbClr val="2D75B6"/>
                </a:solidFill>
                <a:cs typeface="Calibri"/>
              </a:rPr>
              <a:t>n</a:t>
            </a:r>
            <a:r>
              <a:rPr lang="en-US" sz="4400" spc="-10" dirty="0">
                <a:solidFill>
                  <a:srgbClr val="2D75B6"/>
                </a:solidFill>
                <a:cs typeface="Calibri"/>
              </a:rPr>
              <a:t>fl</a:t>
            </a:r>
            <a:r>
              <a:rPr lang="en-US" sz="4400" spc="-30" dirty="0">
                <a:solidFill>
                  <a:srgbClr val="2D75B6"/>
                </a:solidFill>
                <a:cs typeface="Calibri"/>
              </a:rPr>
              <a:t>u</a:t>
            </a:r>
            <a:r>
              <a:rPr lang="en-US" sz="4400" spc="-15" dirty="0">
                <a:solidFill>
                  <a:srgbClr val="2D75B6"/>
                </a:solidFill>
                <a:cs typeface="Calibri"/>
              </a:rPr>
              <a:t>ence</a:t>
            </a:r>
            <a:r>
              <a:rPr lang="en-US" sz="4400" spc="20" dirty="0">
                <a:solidFill>
                  <a:srgbClr val="2D75B6"/>
                </a:solidFill>
                <a:cs typeface="Calibri"/>
              </a:rPr>
              <a:t> </a:t>
            </a:r>
            <a:r>
              <a:rPr lang="en-US" sz="4400" spc="-15" dirty="0">
                <a:solidFill>
                  <a:srgbClr val="2D75B6"/>
                </a:solidFill>
                <a:cs typeface="Calibri"/>
              </a:rPr>
              <a:t>h</a:t>
            </a:r>
            <a:r>
              <a:rPr lang="en-US" sz="4400" spc="-30" dirty="0">
                <a:solidFill>
                  <a:srgbClr val="2D75B6"/>
                </a:solidFill>
                <a:cs typeface="Calibri"/>
              </a:rPr>
              <a:t>o</a:t>
            </a:r>
            <a:r>
              <a:rPr lang="en-US" sz="4400" spc="-20" dirty="0">
                <a:solidFill>
                  <a:srgbClr val="2D75B6"/>
                </a:solidFill>
                <a:cs typeface="Calibri"/>
              </a:rPr>
              <a:t>w</a:t>
            </a:r>
            <a:r>
              <a:rPr lang="en-US" sz="4400" spc="15" dirty="0">
                <a:solidFill>
                  <a:srgbClr val="2D75B6"/>
                </a:solidFill>
                <a:cs typeface="Calibri"/>
              </a:rPr>
              <a:t> </a:t>
            </a:r>
            <a:r>
              <a:rPr lang="en-US" sz="4400" spc="-15" dirty="0">
                <a:solidFill>
                  <a:srgbClr val="2D75B6"/>
                </a:solidFill>
                <a:cs typeface="Calibri"/>
              </a:rPr>
              <a:t>the</a:t>
            </a:r>
            <a:r>
              <a:rPr lang="en-US" sz="4400" spc="5" dirty="0">
                <a:solidFill>
                  <a:srgbClr val="2D75B6"/>
                </a:solidFill>
                <a:cs typeface="Calibri"/>
              </a:rPr>
              <a:t> </a:t>
            </a:r>
            <a:r>
              <a:rPr lang="en-US" sz="4400" spc="-20" dirty="0">
                <a:solidFill>
                  <a:srgbClr val="2D75B6"/>
                </a:solidFill>
                <a:cs typeface="Calibri"/>
              </a:rPr>
              <a:t>eme</a:t>
            </a:r>
            <a:r>
              <a:rPr lang="en-US" sz="4400" spc="-55" dirty="0">
                <a:solidFill>
                  <a:srgbClr val="2D75B6"/>
                </a:solidFill>
                <a:cs typeface="Calibri"/>
              </a:rPr>
              <a:t>r</a:t>
            </a:r>
            <a:r>
              <a:rPr lang="en-US" sz="4400" spc="-35" dirty="0">
                <a:solidFill>
                  <a:srgbClr val="2D75B6"/>
                </a:solidFill>
                <a:cs typeface="Calibri"/>
              </a:rPr>
              <a:t>g</a:t>
            </a:r>
            <a:r>
              <a:rPr lang="en-US" sz="4400" spc="-15" dirty="0">
                <a:solidFill>
                  <a:srgbClr val="2D75B6"/>
                </a:solidFill>
                <a:cs typeface="Calibri"/>
              </a:rPr>
              <a:t>ency</a:t>
            </a:r>
            <a:r>
              <a:rPr lang="en-US" sz="4400" spc="-5" dirty="0">
                <a:solidFill>
                  <a:srgbClr val="2D75B6"/>
                </a:solidFill>
                <a:cs typeface="Calibri"/>
              </a:rPr>
              <a:t> </a:t>
            </a:r>
            <a:r>
              <a:rPr lang="en-US" sz="4400" spc="-20" dirty="0">
                <a:solidFill>
                  <a:srgbClr val="2D75B6"/>
                </a:solidFill>
                <a:cs typeface="Calibri"/>
              </a:rPr>
              <a:t>med</a:t>
            </a:r>
            <a:r>
              <a:rPr lang="en-US" sz="4400" spc="-25" dirty="0">
                <a:solidFill>
                  <a:srgbClr val="2D75B6"/>
                </a:solidFill>
                <a:cs typeface="Calibri"/>
              </a:rPr>
              <a:t>i</a:t>
            </a:r>
            <a:r>
              <a:rPr lang="en-US" sz="4400" spc="-35" dirty="0">
                <a:solidFill>
                  <a:srgbClr val="2D75B6"/>
                </a:solidFill>
                <a:cs typeface="Calibri"/>
              </a:rPr>
              <a:t>c</a:t>
            </a:r>
            <a:r>
              <a:rPr lang="en-US" sz="4400" spc="-10" dirty="0">
                <a:solidFill>
                  <a:srgbClr val="2D75B6"/>
                </a:solidFill>
                <a:cs typeface="Calibri"/>
              </a:rPr>
              <a:t>al</a:t>
            </a:r>
            <a:r>
              <a:rPr lang="en-US" sz="4400" spc="10" dirty="0">
                <a:solidFill>
                  <a:srgbClr val="2D75B6"/>
                </a:solidFill>
                <a:cs typeface="Calibri"/>
              </a:rPr>
              <a:t> </a:t>
            </a:r>
            <a:r>
              <a:rPr lang="en-US" sz="4400" spc="-70" dirty="0">
                <a:solidFill>
                  <a:srgbClr val="2D75B6"/>
                </a:solidFill>
                <a:cs typeface="Calibri"/>
              </a:rPr>
              <a:t>s</a:t>
            </a:r>
            <a:r>
              <a:rPr lang="en-US" sz="4400" spc="-50" dirty="0">
                <a:solidFill>
                  <a:srgbClr val="2D75B6"/>
                </a:solidFill>
                <a:cs typeface="Calibri"/>
              </a:rPr>
              <a:t>y</a:t>
            </a:r>
            <a:r>
              <a:rPr lang="en-US" sz="4400" spc="-55" dirty="0">
                <a:solidFill>
                  <a:srgbClr val="2D75B6"/>
                </a:solidFill>
                <a:cs typeface="Calibri"/>
              </a:rPr>
              <a:t>s</a:t>
            </a:r>
            <a:r>
              <a:rPr lang="en-US" sz="4400" spc="-40" dirty="0">
                <a:solidFill>
                  <a:srgbClr val="2D75B6"/>
                </a:solidFill>
                <a:cs typeface="Calibri"/>
              </a:rPr>
              <a:t>t</a:t>
            </a:r>
            <a:r>
              <a:rPr lang="en-US" sz="4400" spc="-20" dirty="0">
                <a:solidFill>
                  <a:srgbClr val="2D75B6"/>
                </a:solidFill>
                <a:cs typeface="Calibri"/>
              </a:rPr>
              <a:t>em</a:t>
            </a:r>
            <a:r>
              <a:rPr lang="en-US" sz="4400" spc="10" dirty="0">
                <a:solidFill>
                  <a:srgbClr val="2D75B6"/>
                </a:solidFill>
                <a:cs typeface="Calibri"/>
              </a:rPr>
              <a:t> </a:t>
            </a:r>
            <a:r>
              <a:rPr lang="en-US" sz="4400" spc="-40" dirty="0">
                <a:solidFill>
                  <a:srgbClr val="2D75B6"/>
                </a:solidFill>
                <a:cs typeface="Calibri"/>
              </a:rPr>
              <a:t>w</a:t>
            </a:r>
            <a:r>
              <a:rPr lang="en-US" sz="4400" spc="-15" dirty="0">
                <a:solidFill>
                  <a:srgbClr val="2D75B6"/>
                </a:solidFill>
                <a:cs typeface="Calibri"/>
              </a:rPr>
              <a:t>or</a:t>
            </a:r>
            <a:r>
              <a:rPr lang="en-US" sz="4400" spc="-45" dirty="0">
                <a:solidFill>
                  <a:srgbClr val="2D75B6"/>
                </a:solidFill>
                <a:cs typeface="Calibri"/>
              </a:rPr>
              <a:t>k</a:t>
            </a:r>
            <a:r>
              <a:rPr lang="en-US" sz="4400" spc="-15" dirty="0">
                <a:solidFill>
                  <a:srgbClr val="2D75B6"/>
                </a:solidFill>
                <a:cs typeface="Calibri"/>
              </a:rPr>
              <a:t>s or the quality of care available to them…but</a:t>
            </a:r>
            <a:r>
              <a:rPr lang="en-US" sz="4400" spc="25" dirty="0">
                <a:solidFill>
                  <a:srgbClr val="2D75B6"/>
                </a:solidFill>
                <a:cs typeface="Calibri"/>
              </a:rPr>
              <a:t> </a:t>
            </a:r>
            <a:r>
              <a:rPr lang="en-US" sz="4400" u="sng" spc="-40" dirty="0">
                <a:solidFill>
                  <a:srgbClr val="2D75B6"/>
                </a:solidFill>
                <a:cs typeface="Calibri"/>
              </a:rPr>
              <a:t>WE</a:t>
            </a:r>
            <a:r>
              <a:rPr lang="en-US" sz="4400" spc="-10" dirty="0">
                <a:solidFill>
                  <a:srgbClr val="2D75B6"/>
                </a:solidFill>
                <a:cs typeface="Calibri"/>
              </a:rPr>
              <a:t> </a:t>
            </a:r>
            <a:r>
              <a:rPr lang="en-US" sz="4400" spc="-35" dirty="0">
                <a:solidFill>
                  <a:srgbClr val="2D75B6"/>
                </a:solidFill>
                <a:cs typeface="Calibri"/>
              </a:rPr>
              <a:t>c</a:t>
            </a:r>
            <a:r>
              <a:rPr lang="en-US" sz="4400" spc="-15" dirty="0">
                <a:solidFill>
                  <a:srgbClr val="2D75B6"/>
                </a:solidFill>
                <a:cs typeface="Calibri"/>
              </a:rPr>
              <a:t>an!</a:t>
            </a:r>
            <a:endParaRPr lang="en-US" sz="4400" dirty="0">
              <a:solidFill>
                <a:prstClr val="black"/>
              </a:solidFill>
              <a:cs typeface="Calibri"/>
            </a:endParaRPr>
          </a:p>
          <a:p>
            <a:pPr marL="12700" algn="ctr">
              <a:lnSpc>
                <a:spcPts val="3190"/>
              </a:lnSpc>
              <a:buClr>
                <a:srgbClr val="2D75B6"/>
              </a:buClr>
              <a:tabLst>
                <a:tab pos="241300" algn="l"/>
              </a:tabLst>
              <a:defRPr/>
            </a:pPr>
            <a:endParaRPr sz="2900" dirty="0">
              <a:solidFill>
                <a:prstClr val="black"/>
              </a:solidFill>
              <a:latin typeface="Times New Roman"/>
              <a:cs typeface="Times New Roman"/>
            </a:endParaRPr>
          </a:p>
        </p:txBody>
      </p:sp>
    </p:spTree>
    <p:extLst>
      <p:ext uri="{BB962C8B-B14F-4D97-AF65-F5344CB8AC3E}">
        <p14:creationId xmlns:p14="http://schemas.microsoft.com/office/powerpoint/2010/main" val="4151581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622693" y="925209"/>
            <a:ext cx="11384782" cy="4524315"/>
          </a:xfrm>
          <a:prstGeom prst="rect">
            <a:avLst/>
          </a:prstGeom>
          <a:noFill/>
        </p:spPr>
        <p:txBody>
          <a:bodyPr wrap="square" rtlCol="0">
            <a:spAutoFit/>
          </a:bodyPr>
          <a:lstStyle/>
          <a:p>
            <a:r>
              <a:rPr lang="en-US" dirty="0">
                <a:solidFill>
                  <a:prstClr val="black"/>
                </a:solidFill>
              </a:rPr>
              <a:t>Integrating QI into practice (performance measures Alessandrini (i.e., weight in kg) | ED specific QI collaboratives (i.e., Children’s Hospital Association IPSO “sepsis”) </a:t>
            </a:r>
          </a:p>
          <a:p>
            <a:endParaRPr lang="en-US" dirty="0">
              <a:solidFill>
                <a:prstClr val="black"/>
              </a:solidFill>
            </a:endParaRPr>
          </a:p>
          <a:p>
            <a:r>
              <a:rPr lang="en-US" dirty="0">
                <a:solidFill>
                  <a:prstClr val="black"/>
                </a:solidFill>
              </a:rPr>
              <a:t>Minimum criteria (from intervention workgroup</a:t>
            </a:r>
            <a:r>
              <a:rPr lang="en-US" dirty="0" smtClean="0">
                <a:solidFill>
                  <a:prstClr val="black"/>
                </a:solidFill>
              </a:rPr>
              <a:t>)</a:t>
            </a:r>
          </a:p>
          <a:p>
            <a:endParaRPr lang="en-US" dirty="0">
              <a:solidFill>
                <a:prstClr val="black"/>
              </a:solidFill>
            </a:endParaRPr>
          </a:p>
          <a:p>
            <a:r>
              <a:rPr lang="en-US" b="1" dirty="0" smtClean="0">
                <a:solidFill>
                  <a:prstClr val="black"/>
                </a:solidFill>
              </a:rPr>
              <a:t>Slide 20</a:t>
            </a:r>
          </a:p>
          <a:p>
            <a:r>
              <a:rPr lang="en-US" dirty="0"/>
              <a:t>Action Item: Reach out to </a:t>
            </a:r>
            <a:r>
              <a:rPr lang="en-US" dirty="0" smtClean="0"/>
              <a:t>Cynthiana Lightfoot </a:t>
            </a:r>
            <a:r>
              <a:rPr lang="en-US" dirty="0"/>
              <a:t>for example</a:t>
            </a:r>
          </a:p>
          <a:p>
            <a:endParaRPr lang="en-US" dirty="0"/>
          </a:p>
          <a:p>
            <a:r>
              <a:rPr lang="en-US" dirty="0"/>
              <a:t>Action Item: EIIC (gather family stories from our community | aggregate as a resource for FRC website) </a:t>
            </a:r>
            <a:r>
              <a:rPr lang="en-US" i="1" dirty="0"/>
              <a:t>Parent to Parent &amp; “Diana” Voices + FAN reps (cases when ED was not prepared</a:t>
            </a:r>
            <a:r>
              <a:rPr lang="en-US" i="1" dirty="0" smtClean="0"/>
              <a:t>)</a:t>
            </a:r>
          </a:p>
          <a:p>
            <a:endParaRPr lang="en-US" i="1" dirty="0"/>
          </a:p>
          <a:p>
            <a:r>
              <a:rPr lang="en-US" b="1" i="1" dirty="0" smtClean="0"/>
              <a:t>Slide 10</a:t>
            </a:r>
          </a:p>
          <a:p>
            <a:r>
              <a:rPr lang="en-US" i="1" dirty="0" smtClean="0"/>
              <a:t>Approval from Florida – share data maps (deaths)</a:t>
            </a:r>
          </a:p>
          <a:p>
            <a:endParaRPr lang="en-US" i="1" dirty="0"/>
          </a:p>
          <a:p>
            <a:r>
              <a:rPr lang="en-US" i="1" dirty="0" smtClean="0"/>
              <a:t>Add new PR site info</a:t>
            </a:r>
            <a:endParaRPr lang="en-US" dirty="0"/>
          </a:p>
          <a:p>
            <a:endParaRPr lang="en-US" b="1" dirty="0">
              <a:solidFill>
                <a:prstClr val="black"/>
              </a:solidFill>
            </a:endParaRPr>
          </a:p>
        </p:txBody>
      </p:sp>
    </p:spTree>
    <p:extLst>
      <p:ext uri="{BB962C8B-B14F-4D97-AF65-F5344CB8AC3E}">
        <p14:creationId xmlns:p14="http://schemas.microsoft.com/office/powerpoint/2010/main" val="3526707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1676" y="764533"/>
            <a:ext cx="4843409" cy="1325563"/>
          </a:xfrm>
          <a:prstGeom prst="rect">
            <a:avLst/>
          </a:prstGeom>
        </p:spPr>
        <p:txBody>
          <a:bodyPr>
            <a:normAutofit fontScale="60000" lnSpcReduction="2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smtClean="0">
                <a:solidFill>
                  <a:schemeClr val="tx2"/>
                </a:solidFill>
                <a:latin typeface="Georgia" panose="02040502050405020303" pitchFamily="18" charset="0"/>
              </a:rPr>
              <a:t>Are We Ready To Take Care of Children?</a:t>
            </a:r>
            <a:endParaRPr lang="en-US" sz="5400" dirty="0">
              <a:solidFill>
                <a:schemeClr val="tx2"/>
              </a:solidFill>
              <a:latin typeface="Georgia" panose="02040502050405020303"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8665" b="100000" l="4680" r="94774">
                        <a14:foregroundMark x1="41654" y1="61124" x2="41654" y2="61124"/>
                        <a14:foregroundMark x1="41966" y1="61475" x2="41966" y2="61475"/>
                        <a14:backgroundMark x1="41810" y1="61241" x2="41810" y2="61241"/>
                        <a14:backgroundMark x1="41342" y1="61475" x2="41342" y2="61475"/>
                        <a14:backgroundMark x1="41342" y1="56674" x2="41342" y2="56674"/>
                        <a14:backgroundMark x1="46724" y1="57611" x2="46724" y2="57611"/>
                        <a14:backgroundMark x1="65601" y1="93794" x2="65601" y2="93794"/>
                      </a14:backgroundRemoval>
                    </a14:imgEffect>
                  </a14:imgLayer>
                </a14:imgProps>
              </a:ext>
              <a:ext uri="{28A0092B-C50C-407E-A947-70E740481C1C}">
                <a14:useLocalDpi xmlns:a14="http://schemas.microsoft.com/office/drawing/2010/main" val="0"/>
              </a:ext>
            </a:extLst>
          </a:blip>
          <a:stretch>
            <a:fillRect/>
          </a:stretch>
        </p:blipFill>
        <p:spPr>
          <a:xfrm>
            <a:off x="4406864" y="1427314"/>
            <a:ext cx="7079189" cy="4715778"/>
          </a:xfrm>
          <a:prstGeom prst="rect">
            <a:avLst/>
          </a:prstGeom>
        </p:spPr>
      </p:pic>
    </p:spTree>
    <p:extLst>
      <p:ext uri="{BB962C8B-B14F-4D97-AF65-F5344CB8AC3E}">
        <p14:creationId xmlns:p14="http://schemas.microsoft.com/office/powerpoint/2010/main" val="179925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74037" y="574208"/>
            <a:ext cx="11027411" cy="1156161"/>
          </a:xfrm>
          <a:prstGeom prst="rect">
            <a:avLst/>
          </a:prstGeom>
        </p:spPr>
        <p:txBody>
          <a:bodyPr vert="horz" wrap="square" lIns="0" tIns="52780" rIns="0" bIns="0" rtlCol="0">
            <a:spAutoFit/>
          </a:bodyPr>
          <a:lstStyle>
            <a:lvl1pPr>
              <a:defRPr sz="4400" b="0" i="0">
                <a:solidFill>
                  <a:srgbClr val="44536A"/>
                </a:solidFill>
                <a:latin typeface="Georgia"/>
                <a:ea typeface="+mj-ea"/>
                <a:cs typeface="Georgia"/>
              </a:defRPr>
            </a:lvl1pPr>
          </a:lstStyle>
          <a:p>
            <a:pPr marL="12700" marR="0" lvl="0" indent="0" defTabSz="914400" eaLnBrk="1" fontAlgn="auto" latinLnBrk="0" hangingPunct="1">
              <a:lnSpc>
                <a:spcPts val="4330"/>
              </a:lnSpc>
              <a:spcBef>
                <a:spcPts val="0"/>
              </a:spcBef>
              <a:spcAft>
                <a:spcPts val="0"/>
              </a:spcAft>
              <a:buClrTx/>
              <a:buSzTx/>
              <a:buFontTx/>
              <a:buNone/>
              <a:tabLst/>
              <a:defRPr/>
            </a:pPr>
            <a:r>
              <a:rPr kumimoji="0" lang="en-US" sz="3800" b="0" i="0" u="none" strike="noStrike" kern="0" cap="none" spc="0" normalizeH="0" baseline="0" noProof="0" dirty="0" smtClean="0">
                <a:ln>
                  <a:noFill/>
                </a:ln>
                <a:solidFill>
                  <a:schemeClr val="accent5"/>
                </a:solidFill>
                <a:effectLst/>
                <a:uLnTx/>
                <a:uFillTx/>
                <a:latin typeface="+mj-lt"/>
                <a:ea typeface="+mj-ea"/>
              </a:rPr>
              <a:t>A Tale</a:t>
            </a:r>
            <a:r>
              <a:rPr kumimoji="0" lang="en-US" sz="3800" b="0" i="0" u="none" strike="noStrike" kern="0" cap="none" spc="-25" normalizeH="0" baseline="0" noProof="0" dirty="0" smtClean="0">
                <a:ln>
                  <a:noFill/>
                </a:ln>
                <a:solidFill>
                  <a:schemeClr val="accent5"/>
                </a:solidFill>
                <a:effectLst/>
                <a:uLnTx/>
                <a:uFillTx/>
                <a:latin typeface="+mj-lt"/>
                <a:ea typeface="+mj-ea"/>
              </a:rPr>
              <a:t> </a:t>
            </a:r>
            <a:r>
              <a:rPr kumimoji="0" lang="en-US" sz="3800" b="0" i="0" u="none" strike="noStrike" kern="0" cap="none" spc="-5" normalizeH="0" baseline="0" noProof="0" dirty="0" smtClean="0">
                <a:ln>
                  <a:noFill/>
                </a:ln>
                <a:solidFill>
                  <a:schemeClr val="accent5"/>
                </a:solidFill>
                <a:effectLst/>
                <a:uLnTx/>
                <a:uFillTx/>
                <a:latin typeface="+mj-lt"/>
                <a:ea typeface="+mj-ea"/>
              </a:rPr>
              <a:t>o</a:t>
            </a:r>
            <a:r>
              <a:rPr kumimoji="0" lang="en-US" sz="3800" b="0" i="0" u="none" strike="noStrike" kern="0" cap="none" spc="0" normalizeH="0" baseline="0" noProof="0" dirty="0" smtClean="0">
                <a:ln>
                  <a:noFill/>
                </a:ln>
                <a:solidFill>
                  <a:schemeClr val="accent5"/>
                </a:solidFill>
                <a:effectLst/>
                <a:uLnTx/>
                <a:uFillTx/>
                <a:latin typeface="+mj-lt"/>
                <a:ea typeface="+mj-ea"/>
              </a:rPr>
              <a:t>f Two</a:t>
            </a:r>
            <a:r>
              <a:rPr kumimoji="0" lang="en-US" sz="3800" b="0" i="0" u="none" strike="noStrike" kern="0" cap="none" spc="-20" normalizeH="0" baseline="0" noProof="0" dirty="0" smtClean="0">
                <a:ln>
                  <a:noFill/>
                </a:ln>
                <a:solidFill>
                  <a:schemeClr val="accent5"/>
                </a:solidFill>
                <a:effectLst/>
                <a:uLnTx/>
                <a:uFillTx/>
                <a:latin typeface="+mj-lt"/>
                <a:ea typeface="+mj-ea"/>
              </a:rPr>
              <a:t> </a:t>
            </a:r>
            <a:r>
              <a:rPr kumimoji="0" lang="en-US" sz="3800" b="0" i="0" u="none" strike="noStrike" kern="0" cap="none" spc="0" normalizeH="0" baseline="0" noProof="0" dirty="0" smtClean="0">
                <a:ln>
                  <a:noFill/>
                </a:ln>
                <a:solidFill>
                  <a:schemeClr val="accent5"/>
                </a:solidFill>
                <a:effectLst/>
                <a:uLnTx/>
                <a:uFillTx/>
                <a:latin typeface="+mj-lt"/>
                <a:ea typeface="+mj-ea"/>
              </a:rPr>
              <a:t>Populations:</a:t>
            </a:r>
            <a:r>
              <a:rPr kumimoji="0" lang="en-US" sz="3800" b="0" i="0" u="none" strike="noStrike" kern="0" cap="none" spc="-35" normalizeH="0" baseline="0" noProof="0" dirty="0" smtClean="0">
                <a:ln>
                  <a:noFill/>
                </a:ln>
                <a:solidFill>
                  <a:schemeClr val="accent5"/>
                </a:solidFill>
                <a:effectLst/>
                <a:uLnTx/>
                <a:uFillTx/>
                <a:latin typeface="+mj-lt"/>
                <a:ea typeface="+mj-ea"/>
              </a:rPr>
              <a:t> </a:t>
            </a:r>
            <a:r>
              <a:rPr kumimoji="0" lang="en-US" sz="3800" b="0" i="0" u="none" strike="noStrike" kern="0" cap="none" spc="0" normalizeH="0" baseline="0" noProof="0" dirty="0" smtClean="0">
                <a:ln>
                  <a:noFill/>
                </a:ln>
                <a:solidFill>
                  <a:schemeClr val="accent5"/>
                </a:solidFill>
                <a:effectLst/>
                <a:uLnTx/>
                <a:uFillTx/>
                <a:latin typeface="+mj-lt"/>
                <a:ea typeface="+mj-ea"/>
              </a:rPr>
              <a:t>Addressing</a:t>
            </a:r>
            <a:r>
              <a:rPr kumimoji="0" lang="en-US" sz="3800" b="0" i="0" u="none" strike="noStrike" kern="0" cap="none" spc="-10" normalizeH="0" baseline="0" noProof="0" dirty="0" smtClean="0">
                <a:ln>
                  <a:noFill/>
                </a:ln>
                <a:solidFill>
                  <a:schemeClr val="accent5"/>
                </a:solidFill>
                <a:effectLst/>
                <a:uLnTx/>
                <a:uFillTx/>
                <a:latin typeface="+mj-lt"/>
                <a:ea typeface="+mj-ea"/>
              </a:rPr>
              <a:t> </a:t>
            </a:r>
            <a:r>
              <a:rPr kumimoji="0" lang="en-US" sz="3800" b="0" i="0" u="none" strike="noStrike" kern="0" cap="none" spc="0" normalizeH="0" baseline="0" noProof="0" dirty="0" smtClean="0">
                <a:ln>
                  <a:noFill/>
                </a:ln>
                <a:solidFill>
                  <a:schemeClr val="accent5"/>
                </a:solidFill>
                <a:effectLst/>
                <a:uLnTx/>
                <a:uFillTx/>
                <a:latin typeface="+mj-lt"/>
                <a:ea typeface="+mj-ea"/>
              </a:rPr>
              <a:t>P</a:t>
            </a:r>
            <a:r>
              <a:rPr kumimoji="0" lang="en-US" sz="3800" b="0" i="0" u="none" strike="noStrike" kern="0" cap="none" spc="-15" normalizeH="0" baseline="0" noProof="0" dirty="0" smtClean="0">
                <a:ln>
                  <a:noFill/>
                </a:ln>
                <a:solidFill>
                  <a:schemeClr val="accent5"/>
                </a:solidFill>
                <a:effectLst/>
                <a:uLnTx/>
                <a:uFillTx/>
                <a:latin typeface="+mj-lt"/>
                <a:ea typeface="+mj-ea"/>
              </a:rPr>
              <a:t>e</a:t>
            </a:r>
            <a:r>
              <a:rPr kumimoji="0" lang="en-US" sz="3800" b="0" i="0" u="none" strike="noStrike" kern="0" cap="none" spc="-5" normalizeH="0" baseline="0" noProof="0" dirty="0" smtClean="0">
                <a:ln>
                  <a:noFill/>
                </a:ln>
                <a:solidFill>
                  <a:schemeClr val="accent5"/>
                </a:solidFill>
                <a:effectLst/>
                <a:uLnTx/>
                <a:uFillTx/>
                <a:latin typeface="+mj-lt"/>
                <a:ea typeface="+mj-ea"/>
              </a:rPr>
              <a:t>diatric</a:t>
            </a:r>
            <a:endParaRPr kumimoji="0" lang="en-US" sz="3800" b="0" i="0" u="none" strike="noStrike" kern="0" cap="none" spc="0" normalizeH="0" baseline="0" noProof="0" dirty="0" smtClean="0">
              <a:ln>
                <a:noFill/>
              </a:ln>
              <a:solidFill>
                <a:schemeClr val="accent5"/>
              </a:solidFill>
              <a:effectLst/>
              <a:uLnTx/>
              <a:uFillTx/>
              <a:latin typeface="+mj-lt"/>
              <a:ea typeface="+mj-ea"/>
            </a:endParaRPr>
          </a:p>
          <a:p>
            <a:pPr marL="12700" marR="0" lvl="0" indent="0" defTabSz="914400" eaLnBrk="1" fontAlgn="auto" latinLnBrk="0" hangingPunct="1">
              <a:lnSpc>
                <a:spcPts val="4305"/>
              </a:lnSpc>
              <a:spcBef>
                <a:spcPts val="0"/>
              </a:spcBef>
              <a:spcAft>
                <a:spcPts val="0"/>
              </a:spcAft>
              <a:buClrTx/>
              <a:buSzTx/>
              <a:buFontTx/>
              <a:buNone/>
              <a:tabLst/>
              <a:defRPr/>
            </a:pPr>
            <a:r>
              <a:rPr kumimoji="0" lang="en-US" sz="3800" b="0" i="0" u="none" strike="noStrike" kern="0" cap="none" spc="-5" normalizeH="0" baseline="0" noProof="0" dirty="0" smtClean="0">
                <a:ln>
                  <a:noFill/>
                </a:ln>
                <a:solidFill>
                  <a:schemeClr val="accent5"/>
                </a:solidFill>
                <a:effectLst/>
                <a:uLnTx/>
                <a:uFillTx/>
                <a:latin typeface="+mj-lt"/>
                <a:ea typeface="+mj-ea"/>
              </a:rPr>
              <a:t>Need</a:t>
            </a:r>
            <a:r>
              <a:rPr kumimoji="0" lang="en-US" sz="3800" b="0" i="0" u="none" strike="noStrike" kern="0" cap="none" spc="0" normalizeH="0" baseline="0" noProof="0" dirty="0" smtClean="0">
                <a:ln>
                  <a:noFill/>
                </a:ln>
                <a:solidFill>
                  <a:schemeClr val="accent5"/>
                </a:solidFill>
                <a:effectLst/>
                <a:uLnTx/>
                <a:uFillTx/>
                <a:latin typeface="+mj-lt"/>
                <a:ea typeface="+mj-ea"/>
              </a:rPr>
              <a:t>s</a:t>
            </a:r>
            <a:r>
              <a:rPr kumimoji="0" lang="en-US" sz="3800" b="0" i="0" u="none" strike="noStrike" kern="0" cap="none" spc="-15" normalizeH="0" baseline="0" noProof="0" dirty="0" smtClean="0">
                <a:ln>
                  <a:noFill/>
                </a:ln>
                <a:solidFill>
                  <a:schemeClr val="accent5"/>
                </a:solidFill>
                <a:effectLst/>
                <a:uLnTx/>
                <a:uFillTx/>
                <a:latin typeface="+mj-lt"/>
                <a:ea typeface="+mj-ea"/>
              </a:rPr>
              <a:t> </a:t>
            </a:r>
            <a:r>
              <a:rPr kumimoji="0" lang="en-US" sz="3800" b="0" i="0" u="none" strike="noStrike" kern="0" cap="none" spc="0" normalizeH="0" baseline="0" noProof="0" dirty="0" smtClean="0">
                <a:ln>
                  <a:noFill/>
                </a:ln>
                <a:solidFill>
                  <a:schemeClr val="accent5"/>
                </a:solidFill>
                <a:effectLst/>
                <a:uLnTx/>
                <a:uFillTx/>
                <a:latin typeface="+mj-lt"/>
                <a:ea typeface="+mj-ea"/>
              </a:rPr>
              <a:t>in </a:t>
            </a:r>
            <a:r>
              <a:rPr kumimoji="0" lang="en-US" sz="3800" b="0" i="0" u="none" strike="noStrike" kern="0" cap="none" spc="-20" normalizeH="0" baseline="0" noProof="0" dirty="0" smtClean="0">
                <a:ln>
                  <a:noFill/>
                </a:ln>
                <a:solidFill>
                  <a:schemeClr val="accent5"/>
                </a:solidFill>
                <a:effectLst/>
                <a:uLnTx/>
                <a:uFillTx/>
                <a:latin typeface="+mj-lt"/>
                <a:ea typeface="+mj-ea"/>
              </a:rPr>
              <a:t>t</a:t>
            </a:r>
            <a:r>
              <a:rPr kumimoji="0" lang="en-US" sz="3800" b="0" i="0" u="none" strike="noStrike" kern="0" cap="none" spc="-5" normalizeH="0" baseline="0" noProof="0" dirty="0" smtClean="0">
                <a:ln>
                  <a:noFill/>
                </a:ln>
                <a:solidFill>
                  <a:schemeClr val="accent5"/>
                </a:solidFill>
                <a:effectLst/>
                <a:uLnTx/>
                <a:uFillTx/>
                <a:latin typeface="+mj-lt"/>
                <a:ea typeface="+mj-ea"/>
              </a:rPr>
              <a:t>h</a:t>
            </a:r>
            <a:r>
              <a:rPr kumimoji="0" lang="en-US" sz="3800" b="0" i="0" u="none" strike="noStrike" kern="0" cap="none" spc="0" normalizeH="0" baseline="0" noProof="0" dirty="0" smtClean="0">
                <a:ln>
                  <a:noFill/>
                </a:ln>
                <a:solidFill>
                  <a:schemeClr val="accent5"/>
                </a:solidFill>
                <a:effectLst/>
                <a:uLnTx/>
                <a:uFillTx/>
                <a:latin typeface="+mj-lt"/>
                <a:ea typeface="+mj-ea"/>
              </a:rPr>
              <a:t>e </a:t>
            </a:r>
            <a:r>
              <a:rPr kumimoji="0" lang="en-US" sz="3800" b="0" i="0" u="none" strike="noStrike" kern="0" cap="none" spc="-5" normalizeH="0" baseline="0" noProof="0" dirty="0" smtClean="0">
                <a:ln>
                  <a:noFill/>
                </a:ln>
                <a:solidFill>
                  <a:schemeClr val="accent5"/>
                </a:solidFill>
                <a:effectLst/>
                <a:uLnTx/>
                <a:uFillTx/>
                <a:latin typeface="+mj-lt"/>
                <a:ea typeface="+mj-ea"/>
              </a:rPr>
              <a:t>Conti</a:t>
            </a:r>
            <a:r>
              <a:rPr kumimoji="0" lang="en-US" sz="3800" b="0" i="0" u="none" strike="noStrike" kern="0" cap="none" spc="-15" normalizeH="0" baseline="0" noProof="0" dirty="0" smtClean="0">
                <a:ln>
                  <a:noFill/>
                </a:ln>
                <a:solidFill>
                  <a:schemeClr val="accent5"/>
                </a:solidFill>
                <a:effectLst/>
                <a:uLnTx/>
                <a:uFillTx/>
                <a:latin typeface="+mj-lt"/>
                <a:ea typeface="+mj-ea"/>
              </a:rPr>
              <a:t>n</a:t>
            </a:r>
            <a:r>
              <a:rPr kumimoji="0" lang="en-US" sz="3800" b="0" i="0" u="none" strike="noStrike" kern="0" cap="none" spc="-5" normalizeH="0" baseline="0" noProof="0" dirty="0" smtClean="0">
                <a:ln>
                  <a:noFill/>
                </a:ln>
                <a:solidFill>
                  <a:schemeClr val="accent5"/>
                </a:solidFill>
                <a:effectLst/>
                <a:uLnTx/>
                <a:uFillTx/>
                <a:latin typeface="+mj-lt"/>
                <a:ea typeface="+mj-ea"/>
              </a:rPr>
              <a:t>uu</a:t>
            </a:r>
            <a:r>
              <a:rPr kumimoji="0" lang="en-US" sz="3800" b="0" i="0" u="none" strike="noStrike" kern="0" cap="none" spc="0" normalizeH="0" baseline="0" noProof="0" dirty="0" smtClean="0">
                <a:ln>
                  <a:noFill/>
                </a:ln>
                <a:solidFill>
                  <a:schemeClr val="accent5"/>
                </a:solidFill>
                <a:effectLst/>
                <a:uLnTx/>
                <a:uFillTx/>
                <a:latin typeface="+mj-lt"/>
                <a:ea typeface="+mj-ea"/>
              </a:rPr>
              <a:t>m</a:t>
            </a:r>
            <a:r>
              <a:rPr kumimoji="0" lang="en-US" sz="3800" b="0" i="0" u="none" strike="noStrike" kern="0" cap="none" spc="-10" normalizeH="0" baseline="0" noProof="0" dirty="0" smtClean="0">
                <a:ln>
                  <a:noFill/>
                </a:ln>
                <a:solidFill>
                  <a:schemeClr val="accent5"/>
                </a:solidFill>
                <a:effectLst/>
                <a:uLnTx/>
                <a:uFillTx/>
                <a:latin typeface="+mj-lt"/>
                <a:ea typeface="+mj-ea"/>
              </a:rPr>
              <a:t> </a:t>
            </a:r>
            <a:r>
              <a:rPr kumimoji="0" lang="en-US" sz="3800" b="0" i="0" u="none" strike="noStrike" kern="0" cap="none" spc="-5" normalizeH="0" baseline="0" noProof="0" dirty="0" smtClean="0">
                <a:ln>
                  <a:noFill/>
                </a:ln>
                <a:solidFill>
                  <a:schemeClr val="accent5"/>
                </a:solidFill>
                <a:effectLst/>
                <a:uLnTx/>
                <a:uFillTx/>
                <a:latin typeface="+mj-lt"/>
                <a:ea typeface="+mj-ea"/>
              </a:rPr>
              <a:t>o</a:t>
            </a:r>
            <a:r>
              <a:rPr kumimoji="0" lang="en-US" sz="3800" b="0" i="0" u="none" strike="noStrike" kern="0" cap="none" spc="0" normalizeH="0" baseline="0" noProof="0" dirty="0" smtClean="0">
                <a:ln>
                  <a:noFill/>
                </a:ln>
                <a:solidFill>
                  <a:schemeClr val="accent5"/>
                </a:solidFill>
                <a:effectLst/>
                <a:uLnTx/>
                <a:uFillTx/>
                <a:latin typeface="+mj-lt"/>
                <a:ea typeface="+mj-ea"/>
              </a:rPr>
              <a:t>f </a:t>
            </a:r>
            <a:r>
              <a:rPr kumimoji="0" lang="en-US" sz="3800" b="0" i="0" u="none" strike="noStrike" kern="0" cap="none" spc="-5" normalizeH="0" baseline="0" noProof="0" dirty="0" smtClean="0">
                <a:ln>
                  <a:noFill/>
                </a:ln>
                <a:solidFill>
                  <a:schemeClr val="accent5"/>
                </a:solidFill>
                <a:effectLst/>
                <a:uLnTx/>
                <a:uFillTx/>
                <a:latin typeface="+mj-lt"/>
                <a:ea typeface="+mj-ea"/>
              </a:rPr>
              <a:t>Emer</a:t>
            </a:r>
            <a:r>
              <a:rPr kumimoji="0" lang="en-US" sz="3800" b="0" i="0" u="none" strike="noStrike" kern="0" cap="none" spc="-10" normalizeH="0" baseline="0" noProof="0" dirty="0" smtClean="0">
                <a:ln>
                  <a:noFill/>
                </a:ln>
                <a:solidFill>
                  <a:schemeClr val="accent5"/>
                </a:solidFill>
                <a:effectLst/>
                <a:uLnTx/>
                <a:uFillTx/>
                <a:latin typeface="+mj-lt"/>
                <a:ea typeface="+mj-ea"/>
              </a:rPr>
              <a:t>g</a:t>
            </a:r>
            <a:r>
              <a:rPr kumimoji="0" lang="en-US" sz="3800" b="0" i="0" u="none" strike="noStrike" kern="0" cap="none" spc="-5" normalizeH="0" baseline="0" noProof="0" dirty="0" smtClean="0">
                <a:ln>
                  <a:noFill/>
                </a:ln>
                <a:solidFill>
                  <a:schemeClr val="accent5"/>
                </a:solidFill>
                <a:effectLst/>
                <a:uLnTx/>
                <a:uFillTx/>
                <a:latin typeface="+mj-lt"/>
                <a:ea typeface="+mj-ea"/>
              </a:rPr>
              <a:t>enc</a:t>
            </a:r>
            <a:r>
              <a:rPr kumimoji="0" lang="en-US" sz="3800" b="0" i="0" u="none" strike="noStrike" kern="0" cap="none" spc="0" normalizeH="0" baseline="0" noProof="0" dirty="0" smtClean="0">
                <a:ln>
                  <a:noFill/>
                </a:ln>
                <a:solidFill>
                  <a:schemeClr val="accent5"/>
                </a:solidFill>
                <a:effectLst/>
                <a:uLnTx/>
                <a:uFillTx/>
                <a:latin typeface="+mj-lt"/>
                <a:ea typeface="+mj-ea"/>
              </a:rPr>
              <a:t>y</a:t>
            </a:r>
            <a:r>
              <a:rPr kumimoji="0" lang="en-US" sz="3800" b="0" i="0" u="none" strike="noStrike" kern="0" cap="none" spc="5" normalizeH="0" baseline="0" noProof="0" dirty="0" smtClean="0">
                <a:ln>
                  <a:noFill/>
                </a:ln>
                <a:solidFill>
                  <a:schemeClr val="accent5"/>
                </a:solidFill>
                <a:effectLst/>
                <a:uLnTx/>
                <a:uFillTx/>
                <a:latin typeface="+mj-lt"/>
                <a:ea typeface="+mj-ea"/>
              </a:rPr>
              <a:t> </a:t>
            </a:r>
            <a:r>
              <a:rPr kumimoji="0" lang="en-US" sz="3800" b="0" i="0" u="none" strike="noStrike" kern="0" cap="none" spc="10" normalizeH="0" baseline="0" noProof="0" dirty="0" smtClean="0">
                <a:ln>
                  <a:noFill/>
                </a:ln>
                <a:solidFill>
                  <a:schemeClr val="accent5"/>
                </a:solidFill>
                <a:effectLst/>
                <a:uLnTx/>
                <a:uFillTx/>
                <a:latin typeface="+mj-lt"/>
                <a:ea typeface="+mj-ea"/>
              </a:rPr>
              <a:t>C</a:t>
            </a:r>
            <a:r>
              <a:rPr kumimoji="0" lang="en-US" sz="3800" b="0" i="0" u="none" strike="noStrike" kern="0" cap="none" spc="0" normalizeH="0" baseline="0" noProof="0" dirty="0" smtClean="0">
                <a:ln>
                  <a:noFill/>
                </a:ln>
                <a:solidFill>
                  <a:schemeClr val="accent5"/>
                </a:solidFill>
                <a:effectLst/>
                <a:uLnTx/>
                <a:uFillTx/>
                <a:latin typeface="+mj-lt"/>
                <a:ea typeface="+mj-ea"/>
              </a:rPr>
              <a:t>are</a:t>
            </a:r>
            <a:endParaRPr kumimoji="0" lang="en-US" sz="3800" b="0" i="0" u="none" strike="noStrike" kern="0" cap="none" spc="0" normalizeH="0" baseline="0" noProof="0" dirty="0">
              <a:ln>
                <a:noFill/>
              </a:ln>
              <a:solidFill>
                <a:schemeClr val="accent5"/>
              </a:solidFill>
              <a:effectLst/>
              <a:uLnTx/>
              <a:uFillTx/>
              <a:latin typeface="+mj-lt"/>
              <a:ea typeface="+mj-ea"/>
            </a:endParaRPr>
          </a:p>
        </p:txBody>
      </p:sp>
      <p:sp>
        <p:nvSpPr>
          <p:cNvPr id="6" name="TextBox 5"/>
          <p:cNvSpPr txBox="1"/>
          <p:nvPr/>
        </p:nvSpPr>
        <p:spPr>
          <a:xfrm>
            <a:off x="0" y="6572250"/>
            <a:ext cx="7581900" cy="400110"/>
          </a:xfrm>
          <a:prstGeom prst="rect">
            <a:avLst/>
          </a:prstGeom>
          <a:noFill/>
        </p:spPr>
        <p:txBody>
          <a:bodyPr wrap="square" rtlCol="0">
            <a:spAutoFit/>
          </a:bodyPr>
          <a:lstStyle/>
          <a:p>
            <a:pPr lvl="0"/>
            <a:r>
              <a:rPr lang="en-US" sz="1000" dirty="0" smtClean="0">
                <a:solidFill>
                  <a:schemeClr val="bg1">
                    <a:lumMod val="65000"/>
                  </a:schemeClr>
                </a:solidFill>
                <a:latin typeface="Arial" panose="020B0604020202020204" pitchFamily="34" charset="0"/>
                <a:cs typeface="Arial" panose="020B0604020202020204" pitchFamily="34" charset="0"/>
              </a:rPr>
              <a:t>Source: </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S</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c</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henk</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a:t>
            </a:r>
            <a:r>
              <a:rPr kumimoji="0" lang="en-US" sz="1000" b="0" i="0" u="none" strike="noStrike" kern="0" cap="none" spc="-1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El</a:t>
            </a:r>
            <a:r>
              <a:rPr kumimoji="0" lang="en-US" sz="1000" b="0" i="0" u="none" strike="noStrike" kern="0" cap="none" spc="-1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l</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en</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1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t al. A</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n</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nal</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s</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o</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f</a:t>
            </a:r>
            <a:r>
              <a:rPr kumimoji="0" lang="en-US" sz="1000" b="0" i="0" u="none" strike="noStrike" kern="0" cap="none" spc="-1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Em</a:t>
            </a:r>
            <a:r>
              <a:rPr kumimoji="0" lang="en-US" sz="1000" b="0" i="0" u="none" strike="noStrike" kern="0" cap="none" spc="-1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a:t>
            </a:r>
            <a:r>
              <a:rPr kumimoji="0" lang="en-US" sz="1000" b="0" i="0" u="none" strike="noStrike" kern="0" cap="none" spc="-3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r</a:t>
            </a:r>
            <a:r>
              <a:rPr kumimoji="0" lang="en-US" sz="1000" b="0" i="0" u="none" strike="noStrike" kern="0" cap="none" spc="-1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g</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ency</a:t>
            </a:r>
            <a:r>
              <a:rPr kumimoji="0" lang="en-US" sz="1000" b="0" i="0" u="none" strike="noStrike" kern="0" cap="none" spc="-3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Medicine, </a:t>
            </a:r>
            <a:r>
              <a:rPr kumimoji="0" lang="en-US" sz="1000" b="0" i="0" u="none" strike="noStrike" kern="0" cap="none" spc="-9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V</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olum</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 6</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5</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a:t>
            </a:r>
            <a:r>
              <a:rPr kumimoji="0" lang="en-US" sz="1000" b="0" i="0" u="none" strike="noStrike" kern="0" cap="none" spc="-2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Is</a:t>
            </a:r>
            <a:r>
              <a:rPr kumimoji="0" lang="en-US" sz="1000" b="0" i="0" u="none" strike="noStrike" kern="0" cap="none" spc="-1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s</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u</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 </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6</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67</a:t>
            </a:r>
            <a:r>
              <a:rPr kumimoji="0" lang="en-US" sz="1000" b="0" i="0" u="none" strike="noStrike" kern="0" cap="none" spc="2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3</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6</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7</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8</a:t>
            </a:r>
            <a:r>
              <a:rPr kumimoji="0" lang="en-US" sz="1000" b="0" i="0" u="none" strike="noStrike" kern="0" cap="none" spc="-5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(Ju</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n</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e</a:t>
            </a:r>
            <a:r>
              <a:rPr kumimoji="0" lang="en-US" sz="1000" b="0" i="0" u="none" strike="noStrike" kern="0" cap="none" spc="-1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 </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2</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0</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1</a:t>
            </a:r>
            <a:r>
              <a:rPr kumimoji="0" lang="en-US" sz="1000" b="0" i="0" u="none" strike="noStrike" kern="0" cap="none" spc="5"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5</a:t>
            </a:r>
            <a:r>
              <a:rPr kumimoji="0" lang="en-US" sz="1000" b="0" i="0" u="none"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rPr>
              <a:t>)</a:t>
            </a:r>
            <a:endParaRPr kumimoji="0" lang="en-US" sz="1000" b="0" i="0" u="sng" strike="noStrike" kern="0" cap="none" spc="0" normalizeH="0" baseline="0" noProof="0" dirty="0" smtClean="0">
              <a:ln>
                <a:noFill/>
              </a:ln>
              <a:solidFill>
                <a:schemeClr val="bg1">
                  <a:lumMod val="65000"/>
                </a:schemeClr>
              </a:solidFill>
              <a:effectLst/>
              <a:uLnTx/>
              <a:uFillTx/>
              <a:latin typeface="Arial" panose="020B0604020202020204" pitchFamily="34" charset="0"/>
              <a:cs typeface="Arial" panose="020B0604020202020204" pitchFamily="34" charset="0"/>
            </a:endParaRPr>
          </a:p>
          <a:p>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7" name="TextBox 6"/>
          <p:cNvSpPr txBox="1"/>
          <p:nvPr/>
        </p:nvSpPr>
        <p:spPr>
          <a:xfrm>
            <a:off x="739456" y="2124075"/>
            <a:ext cx="10696575"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27% of all annual ED visits are pediatric related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Majority of the 31 million children and adolescents access care in </a:t>
            </a:r>
            <a:r>
              <a:rPr lang="en-US" i="1" dirty="0" smtClean="0"/>
              <a:t>non-pediatric facilities</a:t>
            </a:r>
            <a:r>
              <a:rPr lang="en-US" dirty="0" smtClean="0"/>
              <a:t> and have different clinical presentations and needs than adults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Department of Health and Human Services – Health Resources Services Administration – Maternal and Child Health Bureau – EMS for Children Program</a:t>
            </a:r>
          </a:p>
          <a:p>
            <a:endParaRPr lang="en-US" dirty="0" smtClean="0"/>
          </a:p>
          <a:p>
            <a:pPr marL="742950" lvl="1" indent="-285750">
              <a:buFont typeface="Arial" panose="020B0604020202020204" pitchFamily="34" charset="0"/>
              <a:buChar char="•"/>
            </a:pPr>
            <a:r>
              <a:rPr lang="en-US" dirty="0" smtClean="0"/>
              <a:t>AIMS: To ensure that pediatric care is well integrated into the entire emergency medical services system so that no matter where a child lives or travels, he or she can receive appropriate and timely care.</a:t>
            </a:r>
            <a:endParaRPr lang="en-US" dirty="0"/>
          </a:p>
        </p:txBody>
      </p:sp>
    </p:spTree>
    <p:extLst>
      <p:ext uri="{BB962C8B-B14F-4D97-AF65-F5344CB8AC3E}">
        <p14:creationId xmlns:p14="http://schemas.microsoft.com/office/powerpoint/2010/main" val="2604706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573206" y="960319"/>
            <a:ext cx="9628353" cy="1156161"/>
          </a:xfrm>
          <a:prstGeom prst="rect">
            <a:avLst/>
          </a:prstGeom>
        </p:spPr>
        <p:txBody>
          <a:bodyPr vert="horz" wrap="square" lIns="0" tIns="52780" rIns="0" bIns="0" rtlCol="0">
            <a:spAutoFit/>
          </a:bodyPr>
          <a:lstStyle>
            <a:lvl1pPr>
              <a:defRPr sz="4400" b="0" i="0">
                <a:solidFill>
                  <a:srgbClr val="44536A"/>
                </a:solidFill>
                <a:latin typeface="Georgia"/>
                <a:ea typeface="+mj-ea"/>
                <a:cs typeface="Georgia"/>
              </a:defRPr>
            </a:lvl1pPr>
          </a:lstStyle>
          <a:p>
            <a:pPr marL="12700">
              <a:lnSpc>
                <a:spcPts val="4330"/>
              </a:lnSpc>
            </a:pPr>
            <a:r>
              <a:rPr lang="en-US" sz="3800" kern="0" dirty="0" smtClean="0">
                <a:solidFill>
                  <a:schemeClr val="accent5"/>
                </a:solidFill>
                <a:latin typeface="Gill Sans MT" panose="020B0502020104020203"/>
              </a:rPr>
              <a:t>Where is Emergency </a:t>
            </a:r>
            <a:r>
              <a:rPr lang="en-US" sz="3800" kern="0" dirty="0">
                <a:solidFill>
                  <a:schemeClr val="accent5"/>
                </a:solidFill>
                <a:latin typeface="Gill Sans MT" panose="020B0502020104020203"/>
              </a:rPr>
              <a:t>M</a:t>
            </a:r>
            <a:r>
              <a:rPr lang="en-US" sz="3800" kern="0" dirty="0" smtClean="0">
                <a:solidFill>
                  <a:schemeClr val="accent5"/>
                </a:solidFill>
                <a:latin typeface="Gill Sans MT" panose="020B0502020104020203"/>
              </a:rPr>
              <a:t>edical </a:t>
            </a:r>
            <a:r>
              <a:rPr lang="en-US" sz="3800" kern="0" dirty="0">
                <a:solidFill>
                  <a:schemeClr val="accent5"/>
                </a:solidFill>
                <a:latin typeface="Gill Sans MT" panose="020B0502020104020203"/>
              </a:rPr>
              <a:t>C</a:t>
            </a:r>
            <a:r>
              <a:rPr lang="en-US" sz="3800" kern="0" dirty="0" smtClean="0">
                <a:solidFill>
                  <a:schemeClr val="accent5"/>
                </a:solidFill>
                <a:latin typeface="Gill Sans MT" panose="020B0502020104020203"/>
              </a:rPr>
              <a:t>are </a:t>
            </a:r>
            <a:r>
              <a:rPr lang="en-US" sz="3800" kern="0" dirty="0">
                <a:solidFill>
                  <a:schemeClr val="accent5"/>
                </a:solidFill>
                <a:latin typeface="Gill Sans MT" panose="020B0502020104020203"/>
              </a:rPr>
              <a:t>P</a:t>
            </a:r>
            <a:r>
              <a:rPr lang="en-US" sz="3800" kern="0" dirty="0" smtClean="0">
                <a:solidFill>
                  <a:schemeClr val="accent5"/>
                </a:solidFill>
                <a:latin typeface="Gill Sans MT" panose="020B0502020104020203"/>
              </a:rPr>
              <a:t>rovided to Children?</a:t>
            </a:r>
            <a:endParaRPr lang="en-US" sz="3800" kern="0" dirty="0">
              <a:solidFill>
                <a:schemeClr val="accent5"/>
              </a:solidFill>
              <a:latin typeface="Gill Sans MT" panose="020B0502020104020203"/>
            </a:endParaRPr>
          </a:p>
        </p:txBody>
      </p:sp>
      <p:sp>
        <p:nvSpPr>
          <p:cNvPr id="6" name="TextBox 5"/>
          <p:cNvSpPr txBox="1"/>
          <p:nvPr/>
        </p:nvSpPr>
        <p:spPr>
          <a:xfrm>
            <a:off x="133350" y="6276975"/>
            <a:ext cx="11877675" cy="784830"/>
          </a:xfrm>
          <a:prstGeom prst="rect">
            <a:avLst/>
          </a:prstGeom>
          <a:noFill/>
        </p:spPr>
        <p:txBody>
          <a:bodyPr wrap="square" rtlCol="0">
            <a:spAutoFit/>
          </a:bodyPr>
          <a:lstStyle/>
          <a:p>
            <a:pPr lvl="0"/>
            <a:r>
              <a:rPr lang="en-US" sz="900" dirty="0" smtClean="0">
                <a:solidFill>
                  <a:schemeClr val="bg1">
                    <a:lumMod val="65000"/>
                  </a:schemeClr>
                </a:solidFill>
                <a:latin typeface="Arial" panose="020B0604020202020204" pitchFamily="34" charset="0"/>
                <a:cs typeface="Arial" panose="020B0604020202020204" pitchFamily="34" charset="0"/>
              </a:rPr>
              <a:t>Source: </a:t>
            </a:r>
            <a:r>
              <a:rPr lang="en-US" sz="900" u="sng" dirty="0">
                <a:solidFill>
                  <a:schemeClr val="bg1">
                    <a:lumMod val="65000"/>
                  </a:schemeClr>
                </a:solidFill>
                <a:latin typeface="Calibri"/>
                <a:cs typeface="Calibri"/>
                <a:hlinkClick r:id="rId2"/>
              </a:rPr>
              <a:t>A</a:t>
            </a:r>
            <a:r>
              <a:rPr lang="en-US" sz="900" u="sng" spc="-5" dirty="0">
                <a:solidFill>
                  <a:schemeClr val="bg1">
                    <a:lumMod val="65000"/>
                  </a:schemeClr>
                </a:solidFill>
                <a:latin typeface="Calibri"/>
                <a:cs typeface="Calibri"/>
                <a:hlinkClick r:id="rId2"/>
              </a:rPr>
              <a:t>nn </a:t>
            </a:r>
            <a:r>
              <a:rPr lang="en-US" sz="900" u="sng" dirty="0">
                <a:solidFill>
                  <a:schemeClr val="bg1">
                    <a:lumMod val="65000"/>
                  </a:schemeClr>
                </a:solidFill>
                <a:latin typeface="Calibri"/>
                <a:cs typeface="Calibri"/>
                <a:hlinkClick r:id="rId2"/>
              </a:rPr>
              <a:t>E</a:t>
            </a:r>
            <a:r>
              <a:rPr lang="en-US" sz="900" u="sng" spc="5" dirty="0">
                <a:solidFill>
                  <a:schemeClr val="bg1">
                    <a:lumMod val="65000"/>
                  </a:schemeClr>
                </a:solidFill>
                <a:latin typeface="Calibri"/>
                <a:cs typeface="Calibri"/>
                <a:hlinkClick r:id="rId2"/>
              </a:rPr>
              <a:t>m</a:t>
            </a:r>
            <a:r>
              <a:rPr lang="en-US" sz="900" u="sng" spc="-5" dirty="0">
                <a:solidFill>
                  <a:schemeClr val="bg1">
                    <a:lumMod val="65000"/>
                  </a:schemeClr>
                </a:solidFill>
                <a:latin typeface="Calibri"/>
                <a:cs typeface="Calibri"/>
                <a:hlinkClick r:id="rId2"/>
              </a:rPr>
              <a:t>er</a:t>
            </a:r>
            <a:r>
              <a:rPr lang="en-US" sz="900" u="sng" dirty="0">
                <a:solidFill>
                  <a:schemeClr val="bg1">
                    <a:lumMod val="65000"/>
                  </a:schemeClr>
                </a:solidFill>
                <a:latin typeface="Calibri"/>
                <a:cs typeface="Calibri"/>
                <a:hlinkClick r:id="rId2"/>
              </a:rPr>
              <a:t>g</a:t>
            </a:r>
            <a:r>
              <a:rPr lang="en-US" sz="900" u="sng" spc="-35" dirty="0">
                <a:solidFill>
                  <a:schemeClr val="bg1">
                    <a:lumMod val="65000"/>
                  </a:schemeClr>
                </a:solidFill>
                <a:latin typeface="Calibri"/>
                <a:cs typeface="Calibri"/>
                <a:hlinkClick r:id="rId2"/>
              </a:rPr>
              <a:t> </a:t>
            </a:r>
            <a:r>
              <a:rPr lang="en-US" sz="900" u="sng" spc="-5" dirty="0">
                <a:solidFill>
                  <a:schemeClr val="bg1">
                    <a:lumMod val="65000"/>
                  </a:schemeClr>
                </a:solidFill>
                <a:latin typeface="Calibri"/>
                <a:cs typeface="Calibri"/>
                <a:hlinkClick r:id="rId2"/>
              </a:rPr>
              <a:t>Med</a:t>
            </a:r>
            <a:r>
              <a:rPr lang="en-US" sz="900" u="sng" dirty="0">
                <a:solidFill>
                  <a:schemeClr val="bg1">
                    <a:lumMod val="65000"/>
                  </a:schemeClr>
                </a:solidFill>
                <a:latin typeface="Calibri"/>
                <a:cs typeface="Calibri"/>
                <a:hlinkClick r:id="rId2"/>
              </a:rPr>
              <a:t>.</a:t>
            </a:r>
            <a:r>
              <a:rPr lang="en-US" sz="900" spc="5" dirty="0">
                <a:solidFill>
                  <a:schemeClr val="bg1">
                    <a:lumMod val="65000"/>
                  </a:schemeClr>
                </a:solidFill>
                <a:latin typeface="Calibri"/>
                <a:cs typeface="Calibri"/>
                <a:hlinkClick r:id="rId2"/>
              </a:rPr>
              <a:t> </a:t>
            </a:r>
            <a:r>
              <a:rPr lang="en-US" sz="900" dirty="0">
                <a:solidFill>
                  <a:schemeClr val="bg1">
                    <a:lumMod val="65000"/>
                  </a:schemeClr>
                </a:solidFill>
                <a:latin typeface="Calibri"/>
                <a:cs typeface="Calibri"/>
              </a:rPr>
              <a:t>2015</a:t>
            </a:r>
            <a:r>
              <a:rPr lang="en-US" sz="900" spc="-40" dirty="0">
                <a:solidFill>
                  <a:schemeClr val="bg1">
                    <a:lumMod val="65000"/>
                  </a:schemeClr>
                </a:solidFill>
                <a:latin typeface="Calibri"/>
                <a:cs typeface="Calibri"/>
              </a:rPr>
              <a:t> </a:t>
            </a:r>
            <a:r>
              <a:rPr lang="en-US" sz="900" dirty="0">
                <a:solidFill>
                  <a:schemeClr val="bg1">
                    <a:lumMod val="65000"/>
                  </a:schemeClr>
                </a:solidFill>
                <a:latin typeface="Calibri"/>
                <a:cs typeface="Calibri"/>
              </a:rPr>
              <a:t>A</a:t>
            </a:r>
            <a:r>
              <a:rPr lang="en-US" sz="900" spc="-5" dirty="0">
                <a:solidFill>
                  <a:schemeClr val="bg1">
                    <a:lumMod val="65000"/>
                  </a:schemeClr>
                </a:solidFill>
                <a:latin typeface="Calibri"/>
                <a:cs typeface="Calibri"/>
              </a:rPr>
              <a:t>u</a:t>
            </a:r>
            <a:r>
              <a:rPr lang="en-US" sz="900" dirty="0">
                <a:solidFill>
                  <a:schemeClr val="bg1">
                    <a:lumMod val="65000"/>
                  </a:schemeClr>
                </a:solidFill>
                <a:latin typeface="Calibri"/>
                <a:cs typeface="Calibri"/>
              </a:rPr>
              <a:t>g</a:t>
            </a:r>
            <a:r>
              <a:rPr lang="en-US" sz="900" spc="-25" dirty="0">
                <a:solidFill>
                  <a:schemeClr val="bg1">
                    <a:lumMod val="65000"/>
                  </a:schemeClr>
                </a:solidFill>
                <a:latin typeface="Calibri"/>
                <a:cs typeface="Calibri"/>
              </a:rPr>
              <a:t> </a:t>
            </a:r>
            <a:r>
              <a:rPr lang="en-US" sz="900" dirty="0">
                <a:solidFill>
                  <a:schemeClr val="bg1">
                    <a:lumMod val="65000"/>
                  </a:schemeClr>
                </a:solidFill>
                <a:latin typeface="Calibri"/>
                <a:cs typeface="Calibri"/>
              </a:rPr>
              <a:t>27.</a:t>
            </a:r>
            <a:r>
              <a:rPr lang="en-US" sz="900" spc="-25" dirty="0">
                <a:solidFill>
                  <a:schemeClr val="bg1">
                    <a:lumMod val="65000"/>
                  </a:schemeClr>
                </a:solidFill>
                <a:latin typeface="Calibri"/>
                <a:cs typeface="Calibri"/>
              </a:rPr>
              <a:t> </a:t>
            </a:r>
            <a:r>
              <a:rPr lang="en-US" sz="900" spc="-5" dirty="0">
                <a:solidFill>
                  <a:schemeClr val="bg1">
                    <a:lumMod val="65000"/>
                  </a:schemeClr>
                </a:solidFill>
                <a:latin typeface="Calibri"/>
                <a:cs typeface="Calibri"/>
              </a:rPr>
              <a:t>p</a:t>
            </a:r>
            <a:r>
              <a:rPr lang="en-US" sz="900" spc="-10" dirty="0">
                <a:solidFill>
                  <a:schemeClr val="bg1">
                    <a:lumMod val="65000"/>
                  </a:schemeClr>
                </a:solidFill>
                <a:latin typeface="Calibri"/>
                <a:cs typeface="Calibri"/>
              </a:rPr>
              <a:t>i</a:t>
            </a:r>
            <a:r>
              <a:rPr lang="en-US" sz="900" spc="-5" dirty="0">
                <a:solidFill>
                  <a:schemeClr val="bg1">
                    <a:lumMod val="65000"/>
                  </a:schemeClr>
                </a:solidFill>
                <a:latin typeface="Calibri"/>
                <a:cs typeface="Calibri"/>
              </a:rPr>
              <a:t>i</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dirty="0">
                <a:solidFill>
                  <a:schemeClr val="bg1">
                    <a:lumMod val="65000"/>
                  </a:schemeClr>
                </a:solidFill>
                <a:latin typeface="Calibri"/>
                <a:cs typeface="Calibri"/>
              </a:rPr>
              <a:t>S0196</a:t>
            </a:r>
            <a:r>
              <a:rPr lang="en-US" sz="900" spc="5" dirty="0">
                <a:solidFill>
                  <a:schemeClr val="bg1">
                    <a:lumMod val="65000"/>
                  </a:schemeClr>
                </a:solidFill>
                <a:latin typeface="Calibri"/>
                <a:cs typeface="Calibri"/>
              </a:rPr>
              <a:t>-</a:t>
            </a:r>
            <a:r>
              <a:rPr lang="en-US" sz="900" spc="-15" dirty="0">
                <a:solidFill>
                  <a:schemeClr val="bg1">
                    <a:lumMod val="65000"/>
                  </a:schemeClr>
                </a:solidFill>
                <a:latin typeface="Calibri"/>
                <a:cs typeface="Calibri"/>
              </a:rPr>
              <a:t>06</a:t>
            </a:r>
            <a:r>
              <a:rPr lang="en-US" sz="900" dirty="0">
                <a:solidFill>
                  <a:schemeClr val="bg1">
                    <a:lumMod val="65000"/>
                  </a:schemeClr>
                </a:solidFill>
                <a:latin typeface="Calibri"/>
                <a:cs typeface="Calibri"/>
              </a:rPr>
              <a:t>4</a:t>
            </a:r>
            <a:r>
              <a:rPr lang="en-US" sz="900" spc="-15" dirty="0">
                <a:solidFill>
                  <a:schemeClr val="bg1">
                    <a:lumMod val="65000"/>
                  </a:schemeClr>
                </a:solidFill>
                <a:latin typeface="Calibri"/>
                <a:cs typeface="Calibri"/>
              </a:rPr>
              <a:t>4</a:t>
            </a:r>
            <a:r>
              <a:rPr lang="en-US" sz="900" spc="-5" dirty="0">
                <a:solidFill>
                  <a:schemeClr val="bg1">
                    <a:lumMod val="65000"/>
                  </a:schemeClr>
                </a:solidFill>
                <a:latin typeface="Calibri"/>
                <a:cs typeface="Calibri"/>
              </a:rPr>
              <a:t>(</a:t>
            </a:r>
            <a:r>
              <a:rPr lang="en-US" sz="900" spc="-15" dirty="0">
                <a:solidFill>
                  <a:schemeClr val="bg1">
                    <a:lumMod val="65000"/>
                  </a:schemeClr>
                </a:solidFill>
                <a:latin typeface="Calibri"/>
                <a:cs typeface="Calibri"/>
              </a:rPr>
              <a:t>1</a:t>
            </a:r>
            <a:r>
              <a:rPr lang="en-US" sz="900" dirty="0">
                <a:solidFill>
                  <a:schemeClr val="bg1">
                    <a:lumMod val="65000"/>
                  </a:schemeClr>
                </a:solidFill>
                <a:latin typeface="Calibri"/>
                <a:cs typeface="Calibri"/>
              </a:rPr>
              <a:t>5</a:t>
            </a:r>
            <a:r>
              <a:rPr lang="en-US" sz="900" spc="-20" dirty="0">
                <a:solidFill>
                  <a:schemeClr val="bg1">
                    <a:lumMod val="65000"/>
                  </a:schemeClr>
                </a:solidFill>
                <a:latin typeface="Calibri"/>
                <a:cs typeface="Calibri"/>
              </a:rPr>
              <a:t>)</a:t>
            </a:r>
            <a:r>
              <a:rPr lang="en-US" sz="900" dirty="0">
                <a:solidFill>
                  <a:schemeClr val="bg1">
                    <a:lumMod val="65000"/>
                  </a:schemeClr>
                </a:solidFill>
                <a:latin typeface="Calibri"/>
                <a:cs typeface="Calibri"/>
              </a:rPr>
              <a:t>0</a:t>
            </a:r>
            <a:r>
              <a:rPr lang="en-US" sz="900" spc="-15" dirty="0">
                <a:solidFill>
                  <a:schemeClr val="bg1">
                    <a:lumMod val="65000"/>
                  </a:schemeClr>
                </a:solidFill>
                <a:latin typeface="Calibri"/>
                <a:cs typeface="Calibri"/>
              </a:rPr>
              <a:t>10</a:t>
            </a:r>
            <a:r>
              <a:rPr lang="en-US" sz="900" dirty="0">
                <a:solidFill>
                  <a:schemeClr val="bg1">
                    <a:lumMod val="65000"/>
                  </a:schemeClr>
                </a:solidFill>
                <a:latin typeface="Calibri"/>
                <a:cs typeface="Calibri"/>
              </a:rPr>
              <a:t>9</a:t>
            </a:r>
            <a:r>
              <a:rPr lang="en-US" sz="900" spc="-10" dirty="0">
                <a:solidFill>
                  <a:schemeClr val="bg1">
                    <a:lumMod val="65000"/>
                  </a:schemeClr>
                </a:solidFill>
                <a:latin typeface="Calibri"/>
                <a:cs typeface="Calibri"/>
              </a:rPr>
              <a:t>0</a:t>
            </a:r>
            <a:r>
              <a:rPr lang="en-US" sz="900" spc="5" dirty="0">
                <a:solidFill>
                  <a:schemeClr val="bg1">
                    <a:lumMod val="65000"/>
                  </a:schemeClr>
                </a:solidFill>
                <a:latin typeface="Calibri"/>
                <a:cs typeface="Calibri"/>
              </a:rPr>
              <a:t>-</a:t>
            </a:r>
            <a:r>
              <a:rPr lang="en-US" sz="900" spc="-15" dirty="0">
                <a:solidFill>
                  <a:schemeClr val="bg1">
                    <a:lumMod val="65000"/>
                  </a:schemeClr>
                </a:solidFill>
                <a:latin typeface="Calibri"/>
                <a:cs typeface="Calibri"/>
              </a:rPr>
              <a:t>2</a:t>
            </a:r>
            <a:r>
              <a:rPr lang="en-US" sz="900" dirty="0">
                <a:solidFill>
                  <a:schemeClr val="bg1">
                    <a:lumMod val="65000"/>
                  </a:schemeClr>
                </a:solidFill>
                <a:latin typeface="Calibri"/>
                <a:cs typeface="Calibri"/>
              </a:rPr>
              <a:t>.</a:t>
            </a:r>
            <a:r>
              <a:rPr lang="en-US" sz="900" spc="-50" dirty="0">
                <a:solidFill>
                  <a:schemeClr val="bg1">
                    <a:lumMod val="65000"/>
                  </a:schemeClr>
                </a:solidFill>
                <a:latin typeface="Calibri"/>
                <a:cs typeface="Calibri"/>
              </a:rPr>
              <a:t> </a:t>
            </a:r>
            <a:r>
              <a:rPr lang="en-US" sz="900" spc="-5" dirty="0">
                <a:solidFill>
                  <a:schemeClr val="bg1">
                    <a:lumMod val="65000"/>
                  </a:schemeClr>
                </a:solidFill>
                <a:latin typeface="Calibri"/>
                <a:cs typeface="Calibri"/>
              </a:rPr>
              <a:t>d</a:t>
            </a:r>
            <a:r>
              <a:rPr lang="en-US" sz="900" spc="-10" dirty="0">
                <a:solidFill>
                  <a:schemeClr val="bg1">
                    <a:lumMod val="65000"/>
                  </a:schemeClr>
                </a:solidFill>
                <a:latin typeface="Calibri"/>
                <a:cs typeface="Calibri"/>
              </a:rPr>
              <a:t>o</a:t>
            </a:r>
            <a:r>
              <a:rPr lang="en-US" sz="900" spc="-5" dirty="0">
                <a:solidFill>
                  <a:schemeClr val="bg1">
                    <a:lumMod val="65000"/>
                  </a:schemeClr>
                </a:solidFill>
                <a:latin typeface="Calibri"/>
                <a:cs typeface="Calibri"/>
              </a:rPr>
              <a:t>i</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dirty="0">
                <a:solidFill>
                  <a:schemeClr val="bg1">
                    <a:lumMod val="65000"/>
                  </a:schemeClr>
                </a:solidFill>
                <a:latin typeface="Calibri"/>
                <a:cs typeface="Calibri"/>
              </a:rPr>
              <a:t>10.10</a:t>
            </a:r>
            <a:r>
              <a:rPr lang="en-US" sz="900" spc="-15" dirty="0">
                <a:solidFill>
                  <a:schemeClr val="bg1">
                    <a:lumMod val="65000"/>
                  </a:schemeClr>
                </a:solidFill>
                <a:latin typeface="Calibri"/>
                <a:cs typeface="Calibri"/>
              </a:rPr>
              <a:t>1</a:t>
            </a:r>
            <a:r>
              <a:rPr lang="en-US" sz="900" dirty="0">
                <a:solidFill>
                  <a:schemeClr val="bg1">
                    <a:lumMod val="65000"/>
                  </a:schemeClr>
                </a:solidFill>
                <a:latin typeface="Calibri"/>
                <a:cs typeface="Calibri"/>
              </a:rPr>
              <a:t>6/</a:t>
            </a:r>
            <a:r>
              <a:rPr lang="en-US" sz="900" spc="-15" dirty="0">
                <a:solidFill>
                  <a:schemeClr val="bg1">
                    <a:lumMod val="65000"/>
                  </a:schemeClr>
                </a:solidFill>
                <a:latin typeface="Calibri"/>
                <a:cs typeface="Calibri"/>
              </a:rPr>
              <a:t>j</a:t>
            </a:r>
            <a:r>
              <a:rPr lang="en-US" sz="900" spc="-5" dirty="0">
                <a:solidFill>
                  <a:schemeClr val="bg1">
                    <a:lumMod val="65000"/>
                  </a:schemeClr>
                </a:solidFill>
                <a:latin typeface="Calibri"/>
                <a:cs typeface="Calibri"/>
              </a:rPr>
              <a:t>.anne</a:t>
            </a:r>
            <a:r>
              <a:rPr lang="en-US" sz="900" spc="5" dirty="0">
                <a:solidFill>
                  <a:schemeClr val="bg1">
                    <a:lumMod val="65000"/>
                  </a:schemeClr>
                </a:solidFill>
                <a:latin typeface="Calibri"/>
                <a:cs typeface="Calibri"/>
              </a:rPr>
              <a:t>m</a:t>
            </a:r>
            <a:r>
              <a:rPr lang="en-US" sz="900" spc="-5" dirty="0">
                <a:solidFill>
                  <a:schemeClr val="bg1">
                    <a:lumMod val="65000"/>
                  </a:schemeClr>
                </a:solidFill>
                <a:latin typeface="Calibri"/>
                <a:cs typeface="Calibri"/>
              </a:rPr>
              <a:t>er</a:t>
            </a:r>
            <a:r>
              <a:rPr lang="en-US" sz="900" spc="5" dirty="0">
                <a:solidFill>
                  <a:schemeClr val="bg1">
                    <a:lumMod val="65000"/>
                  </a:schemeClr>
                </a:solidFill>
                <a:latin typeface="Calibri"/>
                <a:cs typeface="Calibri"/>
              </a:rPr>
              <a:t>g</a:t>
            </a:r>
            <a:r>
              <a:rPr lang="en-US" sz="900" spc="-10" dirty="0">
                <a:solidFill>
                  <a:schemeClr val="bg1">
                    <a:lumMod val="65000"/>
                  </a:schemeClr>
                </a:solidFill>
                <a:latin typeface="Calibri"/>
                <a:cs typeface="Calibri"/>
              </a:rPr>
              <a:t>m</a:t>
            </a:r>
            <a:r>
              <a:rPr lang="en-US" sz="900" spc="-5" dirty="0">
                <a:solidFill>
                  <a:schemeClr val="bg1">
                    <a:lumMod val="65000"/>
                  </a:schemeClr>
                </a:solidFill>
                <a:latin typeface="Calibri"/>
                <a:cs typeface="Calibri"/>
              </a:rPr>
              <a:t>ed.2</a:t>
            </a:r>
            <a:r>
              <a:rPr lang="en-US" sz="900" spc="-15" dirty="0">
                <a:solidFill>
                  <a:schemeClr val="bg1">
                    <a:lumMod val="65000"/>
                  </a:schemeClr>
                </a:solidFill>
                <a:latin typeface="Calibri"/>
                <a:cs typeface="Calibri"/>
              </a:rPr>
              <a:t>0</a:t>
            </a:r>
            <a:r>
              <a:rPr lang="en-US" sz="900" dirty="0">
                <a:solidFill>
                  <a:schemeClr val="bg1">
                    <a:lumMod val="65000"/>
                  </a:schemeClr>
                </a:solidFill>
                <a:latin typeface="Calibri"/>
                <a:cs typeface="Calibri"/>
              </a:rPr>
              <a:t>1</a:t>
            </a:r>
            <a:r>
              <a:rPr lang="en-US" sz="900" spc="-15" dirty="0">
                <a:solidFill>
                  <a:schemeClr val="bg1">
                    <a:lumMod val="65000"/>
                  </a:schemeClr>
                </a:solidFill>
                <a:latin typeface="Calibri"/>
                <a:cs typeface="Calibri"/>
              </a:rPr>
              <a:t>5</a:t>
            </a:r>
            <a:r>
              <a:rPr lang="en-US" sz="900" spc="-5" dirty="0">
                <a:solidFill>
                  <a:schemeClr val="bg1">
                    <a:lumMod val="65000"/>
                  </a:schemeClr>
                </a:solidFill>
                <a:latin typeface="Calibri"/>
                <a:cs typeface="Calibri"/>
              </a:rPr>
              <a:t>.</a:t>
            </a:r>
            <a:r>
              <a:rPr lang="en-US" sz="900" spc="-15" dirty="0">
                <a:solidFill>
                  <a:schemeClr val="bg1">
                    <a:lumMod val="65000"/>
                  </a:schemeClr>
                </a:solidFill>
                <a:latin typeface="Calibri"/>
                <a:cs typeface="Calibri"/>
              </a:rPr>
              <a:t>07</a:t>
            </a:r>
            <a:r>
              <a:rPr lang="en-US" sz="900" spc="-5" dirty="0">
                <a:solidFill>
                  <a:schemeClr val="bg1">
                    <a:lumMod val="65000"/>
                  </a:schemeClr>
                </a:solidFill>
                <a:latin typeface="Calibri"/>
                <a:cs typeface="Calibri"/>
              </a:rPr>
              <a:t>.</a:t>
            </a:r>
            <a:r>
              <a:rPr lang="en-US" sz="900" spc="-15" dirty="0">
                <a:solidFill>
                  <a:schemeClr val="bg1">
                    <a:lumMod val="65000"/>
                  </a:schemeClr>
                </a:solidFill>
                <a:latin typeface="Calibri"/>
                <a:cs typeface="Calibri"/>
              </a:rPr>
              <a:t>5</a:t>
            </a:r>
            <a:r>
              <a:rPr lang="en-US" sz="900" dirty="0">
                <a:solidFill>
                  <a:schemeClr val="bg1">
                    <a:lumMod val="65000"/>
                  </a:schemeClr>
                </a:solidFill>
                <a:latin typeface="Calibri"/>
                <a:cs typeface="Calibri"/>
              </a:rPr>
              <a:t>0</a:t>
            </a:r>
            <a:r>
              <a:rPr lang="en-US" sz="900" spc="-15" dirty="0">
                <a:solidFill>
                  <a:schemeClr val="bg1">
                    <a:lumMod val="65000"/>
                  </a:schemeClr>
                </a:solidFill>
                <a:latin typeface="Calibri"/>
                <a:cs typeface="Calibri"/>
              </a:rPr>
              <a:t>0</a:t>
            </a:r>
            <a:r>
              <a:rPr lang="en-US" sz="900" dirty="0">
                <a:solidFill>
                  <a:schemeClr val="bg1">
                    <a:lumMod val="65000"/>
                  </a:schemeClr>
                </a:solidFill>
                <a:latin typeface="Calibri"/>
                <a:cs typeface="Calibri"/>
              </a:rPr>
              <a:t>.</a:t>
            </a:r>
            <a:r>
              <a:rPr lang="en-US" sz="900" spc="-50" dirty="0">
                <a:solidFill>
                  <a:schemeClr val="bg1">
                    <a:lumMod val="65000"/>
                  </a:schemeClr>
                </a:solidFill>
                <a:latin typeface="Calibri"/>
                <a:cs typeface="Calibri"/>
              </a:rPr>
              <a:t> </a:t>
            </a:r>
            <a:r>
              <a:rPr lang="en-US" sz="900" spc="5" dirty="0">
                <a:solidFill>
                  <a:schemeClr val="bg1">
                    <a:lumMod val="65000"/>
                  </a:schemeClr>
                </a:solidFill>
                <a:latin typeface="Calibri"/>
                <a:cs typeface="Calibri"/>
              </a:rPr>
              <a:t>[</a:t>
            </a:r>
            <a:r>
              <a:rPr lang="en-US" sz="900" dirty="0">
                <a:solidFill>
                  <a:schemeClr val="bg1">
                    <a:lumMod val="65000"/>
                  </a:schemeClr>
                </a:solidFill>
                <a:latin typeface="Calibri"/>
                <a:cs typeface="Calibri"/>
              </a:rPr>
              <a:t>E</a:t>
            </a:r>
            <a:r>
              <a:rPr lang="en-US" sz="900" spc="-5" dirty="0">
                <a:solidFill>
                  <a:schemeClr val="bg1">
                    <a:lumMod val="65000"/>
                  </a:schemeClr>
                </a:solidFill>
                <a:latin typeface="Calibri"/>
                <a:cs typeface="Calibri"/>
              </a:rPr>
              <a:t>pu</a:t>
            </a:r>
            <a:r>
              <a:rPr lang="en-US" sz="900" dirty="0">
                <a:solidFill>
                  <a:schemeClr val="bg1">
                    <a:lumMod val="65000"/>
                  </a:schemeClr>
                </a:solidFill>
                <a:latin typeface="Calibri"/>
                <a:cs typeface="Calibri"/>
              </a:rPr>
              <a:t>b</a:t>
            </a:r>
            <a:r>
              <a:rPr lang="en-US" sz="900" spc="-5" dirty="0">
                <a:solidFill>
                  <a:schemeClr val="bg1">
                    <a:lumMod val="65000"/>
                  </a:schemeClr>
                </a:solidFill>
                <a:latin typeface="Calibri"/>
                <a:cs typeface="Calibri"/>
              </a:rPr>
              <a:t> </a:t>
            </a:r>
            <a:r>
              <a:rPr lang="en-US" sz="900" dirty="0">
                <a:solidFill>
                  <a:schemeClr val="bg1">
                    <a:lumMod val="65000"/>
                  </a:schemeClr>
                </a:solidFill>
                <a:latin typeface="Calibri"/>
                <a:cs typeface="Calibri"/>
              </a:rPr>
              <a:t>a</a:t>
            </a:r>
            <a:r>
              <a:rPr lang="en-US" sz="900" spc="-5" dirty="0">
                <a:solidFill>
                  <a:schemeClr val="bg1">
                    <a:lumMod val="65000"/>
                  </a:schemeClr>
                </a:solidFill>
                <a:latin typeface="Calibri"/>
                <a:cs typeface="Calibri"/>
              </a:rPr>
              <a:t>he</a:t>
            </a:r>
            <a:r>
              <a:rPr lang="en-US" sz="900" dirty="0">
                <a:solidFill>
                  <a:schemeClr val="bg1">
                    <a:lumMod val="65000"/>
                  </a:schemeClr>
                </a:solidFill>
                <a:latin typeface="Calibri"/>
                <a:cs typeface="Calibri"/>
              </a:rPr>
              <a:t>ad</a:t>
            </a:r>
            <a:r>
              <a:rPr lang="en-US" sz="900" spc="15" dirty="0">
                <a:solidFill>
                  <a:schemeClr val="bg1">
                    <a:lumMod val="65000"/>
                  </a:schemeClr>
                </a:solidFill>
                <a:latin typeface="Calibri"/>
                <a:cs typeface="Calibri"/>
              </a:rPr>
              <a:t> </a:t>
            </a:r>
            <a:r>
              <a:rPr lang="en-US" sz="900" spc="-5" dirty="0">
                <a:solidFill>
                  <a:schemeClr val="bg1">
                    <a:lumMod val="65000"/>
                  </a:schemeClr>
                </a:solidFill>
                <a:latin typeface="Calibri"/>
                <a:cs typeface="Calibri"/>
              </a:rPr>
              <a:t>o</a:t>
            </a:r>
            <a:r>
              <a:rPr lang="en-US" sz="900" dirty="0">
                <a:solidFill>
                  <a:schemeClr val="bg1">
                    <a:lumMod val="65000"/>
                  </a:schemeClr>
                </a:solidFill>
                <a:latin typeface="Calibri"/>
                <a:cs typeface="Calibri"/>
              </a:rPr>
              <a:t>f</a:t>
            </a:r>
            <a:r>
              <a:rPr lang="en-US" sz="900" spc="-5" dirty="0">
                <a:solidFill>
                  <a:schemeClr val="bg1">
                    <a:lumMod val="65000"/>
                  </a:schemeClr>
                </a:solidFill>
                <a:latin typeface="Calibri"/>
                <a:cs typeface="Calibri"/>
              </a:rPr>
              <a:t> prin</a:t>
            </a:r>
            <a:r>
              <a:rPr lang="en-US" sz="900" spc="-10" dirty="0">
                <a:solidFill>
                  <a:schemeClr val="bg1">
                    <a:lumMod val="65000"/>
                  </a:schemeClr>
                </a:solidFill>
                <a:latin typeface="Calibri"/>
                <a:cs typeface="Calibri"/>
              </a:rPr>
              <a:t>t</a:t>
            </a:r>
            <a:r>
              <a:rPr lang="en-US" sz="900" dirty="0">
                <a:solidFill>
                  <a:schemeClr val="bg1">
                    <a:lumMod val="65000"/>
                  </a:schemeClr>
                </a:solidFill>
                <a:latin typeface="Calibri"/>
                <a:cs typeface="Calibri"/>
              </a:rPr>
              <a:t>]</a:t>
            </a:r>
            <a:r>
              <a:rPr lang="en-US" sz="900" spc="15"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Ped</a:t>
            </a:r>
            <a:r>
              <a:rPr lang="en-US" sz="900" b="1" spc="-10" dirty="0">
                <a:solidFill>
                  <a:schemeClr val="bg1">
                    <a:lumMod val="65000"/>
                  </a:schemeClr>
                </a:solidFill>
                <a:latin typeface="Calibri"/>
                <a:cs typeface="Calibri"/>
              </a:rPr>
              <a:t>i</a:t>
            </a:r>
            <a:r>
              <a:rPr lang="en-US" sz="900" b="1" dirty="0">
                <a:solidFill>
                  <a:schemeClr val="bg1">
                    <a:lumMod val="65000"/>
                  </a:schemeClr>
                </a:solidFill>
                <a:latin typeface="Calibri"/>
                <a:cs typeface="Calibri"/>
              </a:rPr>
              <a:t>a</a:t>
            </a:r>
            <a:r>
              <a:rPr lang="en-US" sz="900" b="1" spc="-5" dirty="0">
                <a:solidFill>
                  <a:schemeClr val="bg1">
                    <a:lumMod val="65000"/>
                  </a:schemeClr>
                </a:solidFill>
                <a:latin typeface="Calibri"/>
                <a:cs typeface="Calibri"/>
              </a:rPr>
              <a:t>t</a:t>
            </a:r>
            <a:r>
              <a:rPr lang="en-US" sz="900" b="1" dirty="0">
                <a:solidFill>
                  <a:schemeClr val="bg1">
                    <a:lumMod val="65000"/>
                  </a:schemeClr>
                </a:solidFill>
                <a:latin typeface="Calibri"/>
                <a:cs typeface="Calibri"/>
              </a:rPr>
              <a:t>r</a:t>
            </a:r>
            <a:r>
              <a:rPr lang="en-US" sz="900" b="1" spc="-10" dirty="0">
                <a:solidFill>
                  <a:schemeClr val="bg1">
                    <a:lumMod val="65000"/>
                  </a:schemeClr>
                </a:solidFill>
                <a:latin typeface="Calibri"/>
                <a:cs typeface="Calibri"/>
              </a:rPr>
              <a:t>i</a:t>
            </a:r>
            <a:r>
              <a:rPr lang="en-US" sz="900" b="1" dirty="0">
                <a:solidFill>
                  <a:schemeClr val="bg1">
                    <a:lumMod val="65000"/>
                  </a:schemeClr>
                </a:solidFill>
                <a:latin typeface="Calibri"/>
                <a:cs typeface="Calibri"/>
              </a:rPr>
              <a:t>c Read</a:t>
            </a:r>
            <a:r>
              <a:rPr lang="en-US" sz="900" b="1" spc="-10" dirty="0">
                <a:solidFill>
                  <a:schemeClr val="bg1">
                    <a:lumMod val="65000"/>
                  </a:schemeClr>
                </a:solidFill>
                <a:latin typeface="Calibri"/>
                <a:cs typeface="Calibri"/>
              </a:rPr>
              <a:t>i</a:t>
            </a:r>
            <a:r>
              <a:rPr lang="en-US" sz="900" b="1" dirty="0">
                <a:solidFill>
                  <a:schemeClr val="bg1">
                    <a:lumMod val="65000"/>
                  </a:schemeClr>
                </a:solidFill>
                <a:latin typeface="Calibri"/>
                <a:cs typeface="Calibri"/>
              </a:rPr>
              <a:t>ness</a:t>
            </a:r>
            <a:r>
              <a:rPr lang="en-US" sz="900" b="1" spc="-35"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and</a:t>
            </a:r>
            <a:r>
              <a:rPr lang="en-US" sz="900" b="1" spc="-15"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Fac</a:t>
            </a:r>
            <a:r>
              <a:rPr lang="en-US" sz="900" b="1" spc="-10" dirty="0">
                <a:solidFill>
                  <a:schemeClr val="bg1">
                    <a:lumMod val="65000"/>
                  </a:schemeClr>
                </a:solidFill>
                <a:latin typeface="Calibri"/>
                <a:cs typeface="Calibri"/>
              </a:rPr>
              <a:t>ili</a:t>
            </a:r>
            <a:r>
              <a:rPr lang="en-US" sz="900" b="1" spc="-5" dirty="0">
                <a:solidFill>
                  <a:schemeClr val="bg1">
                    <a:lumMod val="65000"/>
                  </a:schemeClr>
                </a:solidFill>
                <a:latin typeface="Calibri"/>
                <a:cs typeface="Calibri"/>
              </a:rPr>
              <a:t>t</a:t>
            </a:r>
            <a:r>
              <a:rPr lang="en-US" sz="900" b="1" dirty="0">
                <a:solidFill>
                  <a:schemeClr val="bg1">
                    <a:lumMod val="65000"/>
                  </a:schemeClr>
                </a:solidFill>
                <a:latin typeface="Calibri"/>
                <a:cs typeface="Calibri"/>
              </a:rPr>
              <a:t>y Ver</a:t>
            </a:r>
            <a:r>
              <a:rPr lang="en-US" sz="900" b="1" spc="-10" dirty="0">
                <a:solidFill>
                  <a:schemeClr val="bg1">
                    <a:lumMod val="65000"/>
                  </a:schemeClr>
                </a:solidFill>
                <a:latin typeface="Calibri"/>
                <a:cs typeface="Calibri"/>
              </a:rPr>
              <a:t>i</a:t>
            </a:r>
            <a:r>
              <a:rPr lang="en-US" sz="900" b="1" spc="-5" dirty="0">
                <a:solidFill>
                  <a:schemeClr val="bg1">
                    <a:lumMod val="65000"/>
                  </a:schemeClr>
                </a:solidFill>
                <a:latin typeface="Calibri"/>
                <a:cs typeface="Calibri"/>
              </a:rPr>
              <a:t>f</a:t>
            </a:r>
            <a:r>
              <a:rPr lang="en-US" sz="900" b="1" spc="-10" dirty="0">
                <a:solidFill>
                  <a:schemeClr val="bg1">
                    <a:lumMod val="65000"/>
                  </a:schemeClr>
                </a:solidFill>
                <a:latin typeface="Calibri"/>
                <a:cs typeface="Calibri"/>
              </a:rPr>
              <a:t>i</a:t>
            </a:r>
            <a:r>
              <a:rPr lang="en-US" sz="900" b="1" spc="-5" dirty="0">
                <a:solidFill>
                  <a:schemeClr val="bg1">
                    <a:lumMod val="65000"/>
                  </a:schemeClr>
                </a:solidFill>
                <a:latin typeface="Calibri"/>
                <a:cs typeface="Calibri"/>
              </a:rPr>
              <a:t>cat</a:t>
            </a:r>
            <a:r>
              <a:rPr lang="en-US" sz="900" b="1" spc="-10" dirty="0">
                <a:solidFill>
                  <a:schemeClr val="bg1">
                    <a:lumMod val="65000"/>
                  </a:schemeClr>
                </a:solidFill>
                <a:latin typeface="Calibri"/>
                <a:cs typeface="Calibri"/>
              </a:rPr>
              <a:t>i</a:t>
            </a:r>
            <a:r>
              <a:rPr lang="en-US" sz="900" b="1" dirty="0">
                <a:solidFill>
                  <a:schemeClr val="bg1">
                    <a:lumMod val="65000"/>
                  </a:schemeClr>
                </a:solidFill>
                <a:latin typeface="Calibri"/>
                <a:cs typeface="Calibri"/>
              </a:rPr>
              <a:t>on.</a:t>
            </a:r>
            <a:r>
              <a:rPr lang="en-US" sz="900" b="1" spc="5" dirty="0">
                <a:solidFill>
                  <a:schemeClr val="bg1">
                    <a:lumMod val="65000"/>
                  </a:schemeClr>
                </a:solidFill>
                <a:latin typeface="Calibri"/>
                <a:cs typeface="Calibri"/>
              </a:rPr>
              <a:t> </a:t>
            </a:r>
            <a:r>
              <a:rPr lang="en-US" sz="900" u="sng" spc="-5" dirty="0">
                <a:solidFill>
                  <a:schemeClr val="bg1">
                    <a:lumMod val="65000"/>
                  </a:schemeClr>
                </a:solidFill>
                <a:latin typeface="Calibri"/>
                <a:cs typeface="Calibri"/>
                <a:hlinkClick r:id="rId3"/>
              </a:rPr>
              <a:t>Re</a:t>
            </a:r>
            <a:r>
              <a:rPr lang="en-US" sz="900" u="sng" spc="5" dirty="0">
                <a:solidFill>
                  <a:schemeClr val="bg1">
                    <a:lumMod val="65000"/>
                  </a:schemeClr>
                </a:solidFill>
                <a:latin typeface="Calibri"/>
                <a:cs typeface="Calibri"/>
                <a:hlinkClick r:id="rId3"/>
              </a:rPr>
              <a:t>m</a:t>
            </a:r>
            <a:r>
              <a:rPr lang="en-US" sz="900" u="sng" spc="-5" dirty="0">
                <a:solidFill>
                  <a:schemeClr val="bg1">
                    <a:lumMod val="65000"/>
                  </a:schemeClr>
                </a:solidFill>
                <a:latin typeface="Calibri"/>
                <a:cs typeface="Calibri"/>
                <a:hlinkClick r:id="rId3"/>
              </a:rPr>
              <a:t>ic</a:t>
            </a:r>
            <a:r>
              <a:rPr lang="en-US" sz="900" u="sng" dirty="0">
                <a:solidFill>
                  <a:schemeClr val="bg1">
                    <a:lumMod val="65000"/>
                  </a:schemeClr>
                </a:solidFill>
                <a:latin typeface="Calibri"/>
                <a:cs typeface="Calibri"/>
                <a:hlinkClick r:id="rId3"/>
              </a:rPr>
              <a:t>k</a:t>
            </a:r>
            <a:r>
              <a:rPr lang="en-US" sz="900" u="sng" spc="-10" dirty="0">
                <a:solidFill>
                  <a:schemeClr val="bg1">
                    <a:lumMod val="65000"/>
                  </a:schemeClr>
                </a:solidFill>
                <a:latin typeface="Calibri"/>
                <a:cs typeface="Calibri"/>
                <a:hlinkClick r:id="rId3"/>
              </a:rPr>
              <a:t> </a:t>
            </a:r>
            <a:r>
              <a:rPr lang="en-US" sz="900" u="sng" dirty="0">
                <a:solidFill>
                  <a:schemeClr val="bg1">
                    <a:lumMod val="65000"/>
                  </a:schemeClr>
                </a:solidFill>
                <a:latin typeface="Calibri"/>
                <a:cs typeface="Calibri"/>
                <a:hlinkClick r:id="rId3"/>
              </a:rPr>
              <a:t>K</a:t>
            </a:r>
            <a:r>
              <a:rPr lang="en-US" sz="700" spc="7" baseline="27777" dirty="0">
                <a:solidFill>
                  <a:schemeClr val="bg1">
                    <a:lumMod val="65000"/>
                  </a:schemeClr>
                </a:solidFill>
                <a:latin typeface="Calibri"/>
                <a:cs typeface="Calibri"/>
              </a:rPr>
              <a:t>1</a:t>
            </a:r>
            <a:r>
              <a:rPr lang="en-US" sz="900" dirty="0">
                <a:solidFill>
                  <a:schemeClr val="bg1">
                    <a:lumMod val="65000"/>
                  </a:schemeClr>
                </a:solidFill>
                <a:latin typeface="Calibri"/>
                <a:cs typeface="Calibri"/>
              </a:rPr>
              <a:t>, </a:t>
            </a:r>
            <a:r>
              <a:rPr lang="en-US" sz="900" u="sng" dirty="0">
                <a:solidFill>
                  <a:schemeClr val="bg1">
                    <a:lumMod val="65000"/>
                  </a:schemeClr>
                </a:solidFill>
                <a:latin typeface="Calibri"/>
                <a:cs typeface="Calibri"/>
                <a:hlinkClick r:id="rId4"/>
              </a:rPr>
              <a:t>Kaji</a:t>
            </a:r>
            <a:r>
              <a:rPr lang="en-US" sz="900" u="sng" spc="-20" dirty="0">
                <a:solidFill>
                  <a:schemeClr val="bg1">
                    <a:lumMod val="65000"/>
                  </a:schemeClr>
                </a:solidFill>
                <a:latin typeface="Calibri"/>
                <a:cs typeface="Calibri"/>
                <a:hlinkClick r:id="rId4"/>
              </a:rPr>
              <a:t> </a:t>
            </a:r>
            <a:r>
              <a:rPr lang="en-US" sz="900" u="sng" dirty="0">
                <a:solidFill>
                  <a:schemeClr val="bg1">
                    <a:lumMod val="65000"/>
                  </a:schemeClr>
                </a:solidFill>
                <a:latin typeface="Calibri"/>
                <a:cs typeface="Calibri"/>
                <a:hlinkClick r:id="rId4"/>
              </a:rPr>
              <a:t>AH</a:t>
            </a:r>
            <a:r>
              <a:rPr lang="en-US" sz="700" spc="7" baseline="27777" dirty="0">
                <a:solidFill>
                  <a:schemeClr val="bg1">
                    <a:lumMod val="65000"/>
                  </a:schemeClr>
                </a:solidFill>
                <a:latin typeface="Calibri"/>
                <a:cs typeface="Calibri"/>
              </a:rPr>
              <a:t>2</a:t>
            </a:r>
            <a:r>
              <a:rPr lang="en-US" sz="900" dirty="0">
                <a:solidFill>
                  <a:schemeClr val="bg1">
                    <a:lumMod val="65000"/>
                  </a:schemeClr>
                </a:solidFill>
                <a:latin typeface="Calibri"/>
                <a:cs typeface="Calibri"/>
              </a:rPr>
              <a:t>, </a:t>
            </a:r>
            <a:r>
              <a:rPr lang="en-US" sz="900" u="sng" spc="-5" dirty="0">
                <a:solidFill>
                  <a:schemeClr val="bg1">
                    <a:lumMod val="65000"/>
                  </a:schemeClr>
                </a:solidFill>
                <a:latin typeface="Calibri"/>
                <a:cs typeface="Calibri"/>
                <a:hlinkClick r:id="rId5"/>
              </a:rPr>
              <a:t>Ol</a:t>
            </a:r>
            <a:r>
              <a:rPr lang="en-US" sz="900" u="sng" dirty="0">
                <a:solidFill>
                  <a:schemeClr val="bg1">
                    <a:lumMod val="65000"/>
                  </a:schemeClr>
                </a:solidFill>
                <a:latin typeface="Calibri"/>
                <a:cs typeface="Calibri"/>
                <a:hlinkClick r:id="rId5"/>
              </a:rPr>
              <a:t>s</a:t>
            </a:r>
            <a:r>
              <a:rPr lang="en-US" sz="900" u="sng" spc="-10" dirty="0">
                <a:solidFill>
                  <a:schemeClr val="bg1">
                    <a:lumMod val="65000"/>
                  </a:schemeClr>
                </a:solidFill>
                <a:latin typeface="Calibri"/>
                <a:cs typeface="Calibri"/>
                <a:hlinkClick r:id="rId5"/>
              </a:rPr>
              <a:t>o</a:t>
            </a:r>
            <a:r>
              <a:rPr lang="en-US" sz="900" u="sng" dirty="0">
                <a:solidFill>
                  <a:schemeClr val="bg1">
                    <a:lumMod val="65000"/>
                  </a:schemeClr>
                </a:solidFill>
                <a:latin typeface="Calibri"/>
                <a:cs typeface="Calibri"/>
                <a:hlinkClick r:id="rId5"/>
              </a:rPr>
              <a:t>n</a:t>
            </a:r>
            <a:r>
              <a:rPr lang="en-US" sz="900" u="sng" spc="-5" dirty="0">
                <a:solidFill>
                  <a:schemeClr val="bg1">
                    <a:lumMod val="65000"/>
                  </a:schemeClr>
                </a:solidFill>
                <a:latin typeface="Calibri"/>
                <a:cs typeface="Calibri"/>
                <a:hlinkClick r:id="rId5"/>
              </a:rPr>
              <a:t> L</a:t>
            </a:r>
            <a:r>
              <a:rPr lang="en-US" sz="700" spc="7" baseline="27777" dirty="0">
                <a:solidFill>
                  <a:schemeClr val="bg1">
                    <a:lumMod val="65000"/>
                  </a:schemeClr>
                </a:solidFill>
                <a:latin typeface="Calibri"/>
                <a:cs typeface="Calibri"/>
              </a:rPr>
              <a:t>3</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dirty="0">
                <a:solidFill>
                  <a:schemeClr val="bg1">
                    <a:lumMod val="65000"/>
                  </a:schemeClr>
                </a:solidFill>
                <a:latin typeface="Calibri"/>
                <a:cs typeface="Calibri"/>
                <a:hlinkClick r:id="rId6"/>
              </a:rPr>
              <a:t>E</a:t>
            </a:r>
            <a:r>
              <a:rPr lang="en-US" sz="900" u="sng" spc="-5" dirty="0">
                <a:solidFill>
                  <a:schemeClr val="bg1">
                    <a:lumMod val="65000"/>
                  </a:schemeClr>
                </a:solidFill>
                <a:latin typeface="Calibri"/>
                <a:cs typeface="Calibri"/>
                <a:hlinkClick r:id="rId6"/>
              </a:rPr>
              <a:t>l</a:t>
            </a:r>
            <a:r>
              <a:rPr lang="en-US" sz="900" u="sng" dirty="0">
                <a:solidFill>
                  <a:schemeClr val="bg1">
                    <a:lumMod val="65000"/>
                  </a:schemeClr>
                </a:solidFill>
                <a:latin typeface="Calibri"/>
                <a:cs typeface="Calibri"/>
                <a:hlinkClick r:id="rId6"/>
              </a:rPr>
              <a:t>y</a:t>
            </a:r>
            <a:r>
              <a:rPr lang="en-US" sz="900" u="sng" spc="-20" dirty="0">
                <a:solidFill>
                  <a:schemeClr val="bg1">
                    <a:lumMod val="65000"/>
                  </a:schemeClr>
                </a:solidFill>
                <a:latin typeface="Calibri"/>
                <a:cs typeface="Calibri"/>
                <a:hlinkClick r:id="rId6"/>
              </a:rPr>
              <a:t> </a:t>
            </a:r>
            <a:r>
              <a:rPr lang="en-US" sz="900" u="sng" spc="-5" dirty="0">
                <a:solidFill>
                  <a:schemeClr val="bg1">
                    <a:lumMod val="65000"/>
                  </a:schemeClr>
                </a:solidFill>
                <a:latin typeface="Calibri"/>
                <a:cs typeface="Calibri"/>
                <a:hlinkClick r:id="rId6"/>
              </a:rPr>
              <a:t>M</a:t>
            </a:r>
            <a:r>
              <a:rPr lang="en-US" sz="700" spc="7" baseline="27777" dirty="0">
                <a:solidFill>
                  <a:schemeClr val="bg1">
                    <a:lumMod val="65000"/>
                  </a:schemeClr>
                </a:solidFill>
                <a:latin typeface="Calibri"/>
                <a:cs typeface="Calibri"/>
              </a:rPr>
              <a:t>3</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dirty="0">
                <a:solidFill>
                  <a:schemeClr val="bg1">
                    <a:lumMod val="65000"/>
                  </a:schemeClr>
                </a:solidFill>
                <a:latin typeface="Calibri"/>
                <a:cs typeface="Calibri"/>
                <a:hlinkClick r:id="rId7"/>
              </a:rPr>
              <a:t>S</a:t>
            </a:r>
            <a:r>
              <a:rPr lang="en-US" sz="900" u="sng" spc="-5" dirty="0">
                <a:solidFill>
                  <a:schemeClr val="bg1">
                    <a:lumMod val="65000"/>
                  </a:schemeClr>
                </a:solidFill>
                <a:latin typeface="Calibri"/>
                <a:cs typeface="Calibri"/>
                <a:hlinkClick r:id="rId7"/>
              </a:rPr>
              <a:t>ch</a:t>
            </a:r>
            <a:r>
              <a:rPr lang="en-US" sz="900" u="sng" dirty="0">
                <a:solidFill>
                  <a:schemeClr val="bg1">
                    <a:lumMod val="65000"/>
                  </a:schemeClr>
                </a:solidFill>
                <a:latin typeface="Calibri"/>
                <a:cs typeface="Calibri"/>
                <a:hlinkClick r:id="rId7"/>
              </a:rPr>
              <a:t>m</a:t>
            </a:r>
            <a:r>
              <a:rPr lang="en-US" sz="900" u="sng" spc="-5" dirty="0">
                <a:solidFill>
                  <a:schemeClr val="bg1">
                    <a:lumMod val="65000"/>
                  </a:schemeClr>
                </a:solidFill>
                <a:latin typeface="Calibri"/>
                <a:cs typeface="Calibri"/>
                <a:hlinkClick r:id="rId7"/>
              </a:rPr>
              <a:t>uh</a:t>
            </a:r>
            <a:r>
              <a:rPr lang="en-US" sz="900" u="sng" dirty="0">
                <a:solidFill>
                  <a:schemeClr val="bg1">
                    <a:lumMod val="65000"/>
                  </a:schemeClr>
                </a:solidFill>
                <a:latin typeface="Calibri"/>
                <a:cs typeface="Calibri"/>
                <a:hlinkClick r:id="rId7"/>
              </a:rPr>
              <a:t>l</a:t>
            </a:r>
            <a:r>
              <a:rPr lang="en-US" sz="900" u="sng" spc="-5" dirty="0">
                <a:solidFill>
                  <a:schemeClr val="bg1">
                    <a:lumMod val="65000"/>
                  </a:schemeClr>
                </a:solidFill>
                <a:latin typeface="Calibri"/>
                <a:cs typeface="Calibri"/>
                <a:hlinkClick r:id="rId7"/>
              </a:rPr>
              <a:t> </a:t>
            </a:r>
            <a:r>
              <a:rPr lang="en-US" sz="900" u="sng" dirty="0">
                <a:solidFill>
                  <a:schemeClr val="bg1">
                    <a:lumMod val="65000"/>
                  </a:schemeClr>
                </a:solidFill>
                <a:latin typeface="Calibri"/>
                <a:cs typeface="Calibri"/>
                <a:hlinkClick r:id="rId7"/>
              </a:rPr>
              <a:t>P</a:t>
            </a:r>
            <a:r>
              <a:rPr lang="en-US" sz="700" spc="7" baseline="27777" dirty="0">
                <a:solidFill>
                  <a:schemeClr val="bg1">
                    <a:lumMod val="65000"/>
                  </a:schemeClr>
                </a:solidFill>
                <a:latin typeface="Calibri"/>
                <a:cs typeface="Calibri"/>
              </a:rPr>
              <a:t>3</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spc="-5" dirty="0">
                <a:solidFill>
                  <a:schemeClr val="bg1">
                    <a:lumMod val="65000"/>
                  </a:schemeClr>
                </a:solidFill>
                <a:latin typeface="Calibri"/>
                <a:cs typeface="Calibri"/>
                <a:hlinkClick r:id="rId8"/>
              </a:rPr>
              <a:t>McGr</a:t>
            </a:r>
            <a:r>
              <a:rPr lang="en-US" sz="900" u="sng" dirty="0">
                <a:solidFill>
                  <a:schemeClr val="bg1">
                    <a:lumMod val="65000"/>
                  </a:schemeClr>
                </a:solidFill>
                <a:latin typeface="Calibri"/>
                <a:cs typeface="Calibri"/>
                <a:hlinkClick r:id="rId8"/>
              </a:rPr>
              <a:t>a</a:t>
            </a:r>
            <a:r>
              <a:rPr lang="en-US" sz="900" u="sng" spc="-10" dirty="0">
                <a:solidFill>
                  <a:schemeClr val="bg1">
                    <a:lumMod val="65000"/>
                  </a:schemeClr>
                </a:solidFill>
                <a:latin typeface="Calibri"/>
                <a:cs typeface="Calibri"/>
                <a:hlinkClick r:id="rId8"/>
              </a:rPr>
              <a:t>t</a:t>
            </a:r>
            <a:r>
              <a:rPr lang="en-US" sz="900" u="sng" dirty="0">
                <a:solidFill>
                  <a:schemeClr val="bg1">
                    <a:lumMod val="65000"/>
                  </a:schemeClr>
                </a:solidFill>
                <a:latin typeface="Calibri"/>
                <a:cs typeface="Calibri"/>
                <a:hlinkClick r:id="rId8"/>
              </a:rPr>
              <a:t>h</a:t>
            </a:r>
            <a:r>
              <a:rPr lang="en-US" sz="900" u="sng" spc="-5" dirty="0">
                <a:solidFill>
                  <a:schemeClr val="bg1">
                    <a:lumMod val="65000"/>
                  </a:schemeClr>
                </a:solidFill>
                <a:latin typeface="Calibri"/>
                <a:cs typeface="Calibri"/>
                <a:hlinkClick r:id="rId8"/>
              </a:rPr>
              <a:t> N</a:t>
            </a:r>
            <a:r>
              <a:rPr lang="en-US" sz="700" spc="7" baseline="27777" dirty="0">
                <a:solidFill>
                  <a:schemeClr val="bg1">
                    <a:lumMod val="65000"/>
                  </a:schemeClr>
                </a:solidFill>
                <a:latin typeface="Calibri"/>
                <a:cs typeface="Calibri"/>
              </a:rPr>
              <a:t>4</a:t>
            </a:r>
            <a:r>
              <a:rPr lang="en-US" sz="900" dirty="0">
                <a:solidFill>
                  <a:schemeClr val="bg1">
                    <a:lumMod val="65000"/>
                  </a:schemeClr>
                </a:solidFill>
                <a:latin typeface="Calibri"/>
                <a:cs typeface="Calibri"/>
              </a:rPr>
              <a:t>, </a:t>
            </a:r>
            <a:r>
              <a:rPr lang="en-US" sz="900" u="sng" dirty="0">
                <a:solidFill>
                  <a:schemeClr val="bg1">
                    <a:lumMod val="65000"/>
                  </a:schemeClr>
                </a:solidFill>
                <a:latin typeface="Calibri"/>
                <a:cs typeface="Calibri"/>
                <a:hlinkClick r:id="rId9"/>
              </a:rPr>
              <a:t>E</a:t>
            </a:r>
            <a:r>
              <a:rPr lang="en-US" sz="900" u="sng" spc="-5" dirty="0">
                <a:solidFill>
                  <a:schemeClr val="bg1">
                    <a:lumMod val="65000"/>
                  </a:schemeClr>
                </a:solidFill>
                <a:latin typeface="Calibri"/>
                <a:cs typeface="Calibri"/>
                <a:hlinkClick r:id="rId9"/>
              </a:rPr>
              <a:t>d</a:t>
            </a:r>
            <a:r>
              <a:rPr lang="en-US" sz="900" u="sng" dirty="0">
                <a:solidFill>
                  <a:schemeClr val="bg1">
                    <a:lumMod val="65000"/>
                  </a:schemeClr>
                </a:solidFill>
                <a:latin typeface="Calibri"/>
                <a:cs typeface="Calibri"/>
                <a:hlinkClick r:id="rId9"/>
              </a:rPr>
              <a:t>g</a:t>
            </a:r>
            <a:r>
              <a:rPr lang="en-US" sz="900" u="sng" spc="-5" dirty="0">
                <a:solidFill>
                  <a:schemeClr val="bg1">
                    <a:lumMod val="65000"/>
                  </a:schemeClr>
                </a:solidFill>
                <a:latin typeface="Calibri"/>
                <a:cs typeface="Calibri"/>
                <a:hlinkClick r:id="rId9"/>
              </a:rPr>
              <a:t>er</a:t>
            </a:r>
            <a:r>
              <a:rPr lang="en-US" sz="900" u="sng" spc="-10" dirty="0">
                <a:solidFill>
                  <a:schemeClr val="bg1">
                    <a:lumMod val="65000"/>
                  </a:schemeClr>
                </a:solidFill>
                <a:latin typeface="Calibri"/>
                <a:cs typeface="Calibri"/>
                <a:hlinkClick r:id="rId9"/>
              </a:rPr>
              <a:t>t</a:t>
            </a:r>
            <a:r>
              <a:rPr lang="en-US" sz="900" u="sng" spc="-5" dirty="0">
                <a:solidFill>
                  <a:schemeClr val="bg1">
                    <a:lumMod val="65000"/>
                  </a:schemeClr>
                </a:solidFill>
                <a:latin typeface="Calibri"/>
                <a:cs typeface="Calibri"/>
                <a:hlinkClick r:id="rId9"/>
              </a:rPr>
              <a:t>o</a:t>
            </a:r>
            <a:r>
              <a:rPr lang="en-US" sz="900" u="sng" dirty="0">
                <a:solidFill>
                  <a:schemeClr val="bg1">
                    <a:lumMod val="65000"/>
                  </a:schemeClr>
                </a:solidFill>
                <a:latin typeface="Calibri"/>
                <a:cs typeface="Calibri"/>
                <a:hlinkClick r:id="rId9"/>
              </a:rPr>
              <a:t>n</a:t>
            </a:r>
            <a:r>
              <a:rPr lang="en-US" sz="900" u="sng" spc="-5" dirty="0">
                <a:solidFill>
                  <a:schemeClr val="bg1">
                    <a:lumMod val="65000"/>
                  </a:schemeClr>
                </a:solidFill>
                <a:latin typeface="Calibri"/>
                <a:cs typeface="Calibri"/>
                <a:hlinkClick r:id="rId9"/>
              </a:rPr>
              <a:t> </a:t>
            </a:r>
            <a:r>
              <a:rPr lang="en-US" sz="900" u="sng" spc="5" dirty="0">
                <a:solidFill>
                  <a:schemeClr val="bg1">
                    <a:lumMod val="65000"/>
                  </a:schemeClr>
                </a:solidFill>
                <a:latin typeface="Calibri"/>
                <a:cs typeface="Calibri"/>
                <a:hlinkClick r:id="rId9"/>
              </a:rPr>
              <a:t>E</a:t>
            </a:r>
            <a:r>
              <a:rPr lang="en-US" sz="700" spc="7" baseline="27777" dirty="0">
                <a:solidFill>
                  <a:schemeClr val="bg1">
                    <a:lumMod val="65000"/>
                  </a:schemeClr>
                </a:solidFill>
                <a:latin typeface="Calibri"/>
                <a:cs typeface="Calibri"/>
              </a:rPr>
              <a:t>5</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spc="-5" dirty="0">
                <a:solidFill>
                  <a:schemeClr val="bg1">
                    <a:lumMod val="65000"/>
                  </a:schemeClr>
                </a:solidFill>
                <a:latin typeface="Calibri"/>
                <a:cs typeface="Calibri"/>
                <a:hlinkClick r:id="rId10"/>
              </a:rPr>
              <a:t>G</a:t>
            </a:r>
            <a:r>
              <a:rPr lang="en-US" sz="900" u="sng" dirty="0">
                <a:solidFill>
                  <a:schemeClr val="bg1">
                    <a:lumMod val="65000"/>
                  </a:schemeClr>
                </a:solidFill>
                <a:latin typeface="Calibri"/>
                <a:cs typeface="Calibri"/>
                <a:hlinkClick r:id="rId10"/>
              </a:rPr>
              <a:t>a</a:t>
            </a:r>
            <a:r>
              <a:rPr lang="en-US" sz="900" u="sng" spc="-5" dirty="0">
                <a:solidFill>
                  <a:schemeClr val="bg1">
                    <a:lumMod val="65000"/>
                  </a:schemeClr>
                </a:solidFill>
                <a:latin typeface="Calibri"/>
                <a:cs typeface="Calibri"/>
                <a:hlinkClick r:id="rId10"/>
              </a:rPr>
              <a:t>u</a:t>
            </a:r>
            <a:r>
              <a:rPr lang="en-US" sz="900" u="sng" dirty="0">
                <a:solidFill>
                  <a:schemeClr val="bg1">
                    <a:lumMod val="65000"/>
                  </a:schemeClr>
                </a:solidFill>
                <a:latin typeface="Calibri"/>
                <a:cs typeface="Calibri"/>
                <a:hlinkClick r:id="rId10"/>
              </a:rPr>
              <a:t>s</a:t>
            </a:r>
            <a:r>
              <a:rPr lang="en-US" sz="900" u="sng" spc="-10" dirty="0">
                <a:solidFill>
                  <a:schemeClr val="bg1">
                    <a:lumMod val="65000"/>
                  </a:schemeClr>
                </a:solidFill>
                <a:latin typeface="Calibri"/>
                <a:cs typeface="Calibri"/>
                <a:hlinkClick r:id="rId10"/>
              </a:rPr>
              <a:t>c</a:t>
            </a:r>
            <a:r>
              <a:rPr lang="en-US" sz="900" u="sng" spc="-5" dirty="0">
                <a:solidFill>
                  <a:schemeClr val="bg1">
                    <a:lumMod val="65000"/>
                  </a:schemeClr>
                </a:solidFill>
                <a:latin typeface="Calibri"/>
                <a:cs typeface="Calibri"/>
                <a:hlinkClick r:id="rId10"/>
              </a:rPr>
              <a:t>he</a:t>
            </a:r>
            <a:r>
              <a:rPr lang="en-US" sz="900" u="sng" spc="5" dirty="0">
                <a:solidFill>
                  <a:schemeClr val="bg1">
                    <a:lumMod val="65000"/>
                  </a:schemeClr>
                </a:solidFill>
                <a:latin typeface="Calibri"/>
                <a:cs typeface="Calibri"/>
                <a:hlinkClick r:id="rId10"/>
              </a:rPr>
              <a:t>-</a:t>
            </a:r>
            <a:r>
              <a:rPr lang="en-US" sz="900" u="sng" dirty="0">
                <a:solidFill>
                  <a:schemeClr val="bg1">
                    <a:lumMod val="65000"/>
                  </a:schemeClr>
                </a:solidFill>
                <a:latin typeface="Calibri"/>
                <a:cs typeface="Calibri"/>
                <a:hlinkClick r:id="rId10"/>
              </a:rPr>
              <a:t>H</a:t>
            </a:r>
            <a:r>
              <a:rPr lang="en-US" sz="900" u="sng" spc="-5" dirty="0">
                <a:solidFill>
                  <a:schemeClr val="bg1">
                    <a:lumMod val="65000"/>
                  </a:schemeClr>
                </a:solidFill>
                <a:latin typeface="Calibri"/>
                <a:cs typeface="Calibri"/>
                <a:hlinkClick r:id="rId10"/>
              </a:rPr>
              <a:t>il</a:t>
            </a:r>
            <a:r>
              <a:rPr lang="en-US" sz="900" u="sng" dirty="0">
                <a:solidFill>
                  <a:schemeClr val="bg1">
                    <a:lumMod val="65000"/>
                  </a:schemeClr>
                </a:solidFill>
                <a:latin typeface="Calibri"/>
                <a:cs typeface="Calibri"/>
                <a:hlinkClick r:id="rId10"/>
              </a:rPr>
              <a:t>l</a:t>
            </a:r>
            <a:r>
              <a:rPr lang="en-US" sz="900" u="sng" spc="25" dirty="0">
                <a:solidFill>
                  <a:schemeClr val="bg1">
                    <a:lumMod val="65000"/>
                  </a:schemeClr>
                </a:solidFill>
                <a:latin typeface="Calibri"/>
                <a:cs typeface="Calibri"/>
                <a:hlinkClick r:id="rId10"/>
              </a:rPr>
              <a:t> </a:t>
            </a:r>
            <a:r>
              <a:rPr lang="en-US" sz="900" u="sng" spc="-5" dirty="0">
                <a:solidFill>
                  <a:schemeClr val="bg1">
                    <a:lumMod val="65000"/>
                  </a:schemeClr>
                </a:solidFill>
                <a:latin typeface="Calibri"/>
                <a:cs typeface="Calibri"/>
                <a:hlinkClick r:id="rId10"/>
              </a:rPr>
              <a:t>M</a:t>
            </a:r>
            <a:r>
              <a:rPr lang="en-US" sz="700" spc="7" baseline="27777" dirty="0">
                <a:solidFill>
                  <a:schemeClr val="bg1">
                    <a:lumMod val="65000"/>
                  </a:schemeClr>
                </a:solidFill>
                <a:latin typeface="Calibri"/>
                <a:cs typeface="Calibri"/>
              </a:rPr>
              <a:t>6</a:t>
            </a:r>
            <a:r>
              <a:rPr lang="en-US" sz="900" dirty="0">
                <a:solidFill>
                  <a:schemeClr val="bg1">
                    <a:lumMod val="65000"/>
                  </a:schemeClr>
                </a:solidFill>
                <a:latin typeface="Calibri"/>
                <a:cs typeface="Calibri"/>
              </a:rPr>
              <a:t>. </a:t>
            </a:r>
            <a:r>
              <a:rPr lang="en-US" sz="900" u="sng" spc="-5" dirty="0">
                <a:solidFill>
                  <a:schemeClr val="bg1">
                    <a:lumMod val="65000"/>
                  </a:schemeClr>
                </a:solidFill>
                <a:latin typeface="Calibri"/>
                <a:cs typeface="Calibri"/>
                <a:hlinkClick r:id="rId11"/>
              </a:rPr>
              <a:t>J</a:t>
            </a:r>
            <a:r>
              <a:rPr lang="en-US" sz="900" u="sng" dirty="0">
                <a:solidFill>
                  <a:schemeClr val="bg1">
                    <a:lumMod val="65000"/>
                  </a:schemeClr>
                </a:solidFill>
                <a:latin typeface="Calibri"/>
                <a:cs typeface="Calibri"/>
                <a:hlinkClick r:id="rId11"/>
              </a:rPr>
              <a:t>A</a:t>
            </a:r>
            <a:r>
              <a:rPr lang="en-US" sz="900" u="sng" spc="-5" dirty="0">
                <a:solidFill>
                  <a:schemeClr val="bg1">
                    <a:lumMod val="65000"/>
                  </a:schemeClr>
                </a:solidFill>
                <a:latin typeface="Calibri"/>
                <a:cs typeface="Calibri"/>
                <a:hlinkClick r:id="rId11"/>
              </a:rPr>
              <a:t>M</a:t>
            </a:r>
            <a:r>
              <a:rPr lang="en-US" sz="900" u="sng" dirty="0">
                <a:solidFill>
                  <a:schemeClr val="bg1">
                    <a:lumMod val="65000"/>
                  </a:schemeClr>
                </a:solidFill>
                <a:latin typeface="Calibri"/>
                <a:cs typeface="Calibri"/>
                <a:hlinkClick r:id="rId11"/>
              </a:rPr>
              <a:t>A</a:t>
            </a:r>
            <a:r>
              <a:rPr lang="en-US" sz="900" u="sng" spc="-10" dirty="0">
                <a:solidFill>
                  <a:schemeClr val="bg1">
                    <a:lumMod val="65000"/>
                  </a:schemeClr>
                </a:solidFill>
                <a:latin typeface="Calibri"/>
                <a:cs typeface="Calibri"/>
                <a:hlinkClick r:id="rId11"/>
              </a:rPr>
              <a:t> </a:t>
            </a:r>
            <a:r>
              <a:rPr lang="en-US" sz="900" u="sng" dirty="0">
                <a:solidFill>
                  <a:schemeClr val="bg1">
                    <a:lumMod val="65000"/>
                  </a:schemeClr>
                </a:solidFill>
                <a:latin typeface="Calibri"/>
                <a:cs typeface="Calibri"/>
                <a:hlinkClick r:id="rId11"/>
              </a:rPr>
              <a:t>P</a:t>
            </a:r>
            <a:r>
              <a:rPr lang="en-US" sz="900" u="sng" spc="-5" dirty="0">
                <a:solidFill>
                  <a:schemeClr val="bg1">
                    <a:lumMod val="65000"/>
                  </a:schemeClr>
                </a:solidFill>
                <a:latin typeface="Calibri"/>
                <a:cs typeface="Calibri"/>
                <a:hlinkClick r:id="rId11"/>
              </a:rPr>
              <a:t>ed</a:t>
            </a:r>
            <a:r>
              <a:rPr lang="en-US" sz="900" u="sng" spc="-10" dirty="0">
                <a:solidFill>
                  <a:schemeClr val="bg1">
                    <a:lumMod val="65000"/>
                  </a:schemeClr>
                </a:solidFill>
                <a:latin typeface="Calibri"/>
                <a:cs typeface="Calibri"/>
                <a:hlinkClick r:id="rId11"/>
              </a:rPr>
              <a:t>i</a:t>
            </a:r>
            <a:r>
              <a:rPr lang="en-US" sz="900" u="sng" dirty="0">
                <a:solidFill>
                  <a:schemeClr val="bg1">
                    <a:lumMod val="65000"/>
                  </a:schemeClr>
                </a:solidFill>
                <a:latin typeface="Calibri"/>
                <a:cs typeface="Calibri"/>
                <a:hlinkClick r:id="rId11"/>
              </a:rPr>
              <a:t>a</a:t>
            </a:r>
            <a:r>
              <a:rPr lang="en-US" sz="900" u="sng" spc="-10" dirty="0">
                <a:solidFill>
                  <a:schemeClr val="bg1">
                    <a:lumMod val="65000"/>
                  </a:schemeClr>
                </a:solidFill>
                <a:latin typeface="Calibri"/>
                <a:cs typeface="Calibri"/>
                <a:hlinkClick r:id="rId11"/>
              </a:rPr>
              <a:t>t</a:t>
            </a:r>
            <a:r>
              <a:rPr lang="en-US" sz="900" u="sng" spc="-5" dirty="0">
                <a:solidFill>
                  <a:schemeClr val="bg1">
                    <a:lumMod val="65000"/>
                  </a:schemeClr>
                </a:solidFill>
                <a:latin typeface="Calibri"/>
                <a:cs typeface="Calibri"/>
                <a:hlinkClick r:id="rId11"/>
              </a:rPr>
              <a:t>r</a:t>
            </a:r>
            <a:r>
              <a:rPr lang="en-US" sz="900" u="sng" dirty="0">
                <a:solidFill>
                  <a:schemeClr val="bg1">
                    <a:lumMod val="65000"/>
                  </a:schemeClr>
                </a:solidFill>
                <a:latin typeface="Calibri"/>
                <a:cs typeface="Calibri"/>
                <a:hlinkClick r:id="rId11"/>
              </a:rPr>
              <a:t>.</a:t>
            </a:r>
            <a:r>
              <a:rPr lang="en-US" sz="900" dirty="0">
                <a:solidFill>
                  <a:schemeClr val="bg1">
                    <a:lumMod val="65000"/>
                  </a:schemeClr>
                </a:solidFill>
                <a:latin typeface="Calibri"/>
                <a:cs typeface="Calibri"/>
                <a:hlinkClick r:id="rId11"/>
              </a:rPr>
              <a:t> </a:t>
            </a:r>
            <a:r>
              <a:rPr lang="en-US" sz="900" dirty="0">
                <a:solidFill>
                  <a:schemeClr val="bg1">
                    <a:lumMod val="65000"/>
                  </a:schemeClr>
                </a:solidFill>
                <a:latin typeface="Calibri"/>
                <a:cs typeface="Calibri"/>
              </a:rPr>
              <a:t>2015</a:t>
            </a:r>
            <a:r>
              <a:rPr lang="en-US" sz="900" spc="-40" dirty="0">
                <a:solidFill>
                  <a:schemeClr val="bg1">
                    <a:lumMod val="65000"/>
                  </a:schemeClr>
                </a:solidFill>
                <a:latin typeface="Calibri"/>
                <a:cs typeface="Calibri"/>
              </a:rPr>
              <a:t> </a:t>
            </a:r>
            <a:r>
              <a:rPr lang="en-US" sz="900" spc="-5" dirty="0">
                <a:solidFill>
                  <a:schemeClr val="bg1">
                    <a:lumMod val="65000"/>
                  </a:schemeClr>
                </a:solidFill>
                <a:latin typeface="Calibri"/>
                <a:cs typeface="Calibri"/>
              </a:rPr>
              <a:t>Jun</a:t>
            </a:r>
            <a:r>
              <a:rPr lang="en-US" sz="900" dirty="0">
                <a:solidFill>
                  <a:schemeClr val="bg1">
                    <a:lumMod val="65000"/>
                  </a:schemeClr>
                </a:solidFill>
                <a:latin typeface="Calibri"/>
                <a:cs typeface="Calibri"/>
              </a:rPr>
              <a:t>;169(6</a:t>
            </a:r>
            <a:r>
              <a:rPr lang="en-US" sz="900" spc="-10" dirty="0">
                <a:solidFill>
                  <a:schemeClr val="bg1">
                    <a:lumMod val="65000"/>
                  </a:schemeClr>
                </a:solidFill>
                <a:latin typeface="Calibri"/>
                <a:cs typeface="Calibri"/>
              </a:rPr>
              <a:t>)</a:t>
            </a:r>
            <a:r>
              <a:rPr lang="en-US" sz="900" dirty="0">
                <a:solidFill>
                  <a:schemeClr val="bg1">
                    <a:lumMod val="65000"/>
                  </a:schemeClr>
                </a:solidFill>
                <a:latin typeface="Calibri"/>
                <a:cs typeface="Calibri"/>
              </a:rPr>
              <a:t>:</a:t>
            </a:r>
            <a:r>
              <a:rPr lang="en-US" sz="900" spc="-15" dirty="0">
                <a:solidFill>
                  <a:schemeClr val="bg1">
                    <a:lumMod val="65000"/>
                  </a:schemeClr>
                </a:solidFill>
                <a:latin typeface="Calibri"/>
                <a:cs typeface="Calibri"/>
              </a:rPr>
              <a:t>52</a:t>
            </a:r>
            <a:r>
              <a:rPr lang="en-US" sz="900" spc="-5" dirty="0">
                <a:solidFill>
                  <a:schemeClr val="bg1">
                    <a:lumMod val="65000"/>
                  </a:schemeClr>
                </a:solidFill>
                <a:latin typeface="Calibri"/>
                <a:cs typeface="Calibri"/>
              </a:rPr>
              <a:t>7</a:t>
            </a:r>
            <a:r>
              <a:rPr lang="en-US" sz="900" spc="5" dirty="0">
                <a:solidFill>
                  <a:schemeClr val="bg1">
                    <a:lumMod val="65000"/>
                  </a:schemeClr>
                </a:solidFill>
                <a:latin typeface="Calibri"/>
                <a:cs typeface="Calibri"/>
              </a:rPr>
              <a:t>-</a:t>
            </a:r>
            <a:r>
              <a:rPr lang="en-US" sz="900" spc="-15" dirty="0">
                <a:solidFill>
                  <a:schemeClr val="bg1">
                    <a:lumMod val="65000"/>
                  </a:schemeClr>
                </a:solidFill>
                <a:latin typeface="Calibri"/>
                <a:cs typeface="Calibri"/>
              </a:rPr>
              <a:t>34</a:t>
            </a:r>
            <a:r>
              <a:rPr lang="en-US" sz="900" dirty="0">
                <a:solidFill>
                  <a:schemeClr val="bg1">
                    <a:lumMod val="65000"/>
                  </a:schemeClr>
                </a:solidFill>
                <a:latin typeface="Calibri"/>
                <a:cs typeface="Calibri"/>
              </a:rPr>
              <a:t>.</a:t>
            </a:r>
            <a:r>
              <a:rPr lang="en-US" sz="900" spc="-40" dirty="0">
                <a:solidFill>
                  <a:schemeClr val="bg1">
                    <a:lumMod val="65000"/>
                  </a:schemeClr>
                </a:solidFill>
                <a:latin typeface="Calibri"/>
                <a:cs typeface="Calibri"/>
              </a:rPr>
              <a:t> </a:t>
            </a:r>
            <a:r>
              <a:rPr lang="en-US" sz="900" spc="-5" dirty="0">
                <a:solidFill>
                  <a:schemeClr val="bg1">
                    <a:lumMod val="65000"/>
                  </a:schemeClr>
                </a:solidFill>
                <a:latin typeface="Calibri"/>
                <a:cs typeface="Calibri"/>
              </a:rPr>
              <a:t>d</a:t>
            </a:r>
            <a:r>
              <a:rPr lang="en-US" sz="900" spc="-10" dirty="0">
                <a:solidFill>
                  <a:schemeClr val="bg1">
                    <a:lumMod val="65000"/>
                  </a:schemeClr>
                </a:solidFill>
                <a:latin typeface="Calibri"/>
                <a:cs typeface="Calibri"/>
              </a:rPr>
              <a:t>o</a:t>
            </a:r>
            <a:r>
              <a:rPr lang="en-US" sz="900" spc="-5" dirty="0">
                <a:solidFill>
                  <a:schemeClr val="bg1">
                    <a:lumMod val="65000"/>
                  </a:schemeClr>
                </a:solidFill>
                <a:latin typeface="Calibri"/>
                <a:cs typeface="Calibri"/>
              </a:rPr>
              <a:t>i</a:t>
            </a:r>
            <a:r>
              <a:rPr lang="en-US" sz="900" dirty="0">
                <a:solidFill>
                  <a:schemeClr val="bg1">
                    <a:lumMod val="65000"/>
                  </a:schemeClr>
                </a:solidFill>
                <a:latin typeface="Calibri"/>
                <a:cs typeface="Calibri"/>
              </a:rPr>
              <a:t>: 10.100</a:t>
            </a:r>
            <a:r>
              <a:rPr lang="en-US" sz="900" spc="-10" dirty="0">
                <a:solidFill>
                  <a:schemeClr val="bg1">
                    <a:lumMod val="65000"/>
                  </a:schemeClr>
                </a:solidFill>
                <a:latin typeface="Calibri"/>
                <a:cs typeface="Calibri"/>
              </a:rPr>
              <a:t>1</a:t>
            </a:r>
            <a:r>
              <a:rPr lang="en-US" sz="900" spc="-5" dirty="0">
                <a:solidFill>
                  <a:schemeClr val="bg1">
                    <a:lumMod val="65000"/>
                  </a:schemeClr>
                </a:solidFill>
                <a:latin typeface="Calibri"/>
                <a:cs typeface="Calibri"/>
              </a:rPr>
              <a:t>/ja</a:t>
            </a:r>
            <a:r>
              <a:rPr lang="en-US" sz="900" spc="-10" dirty="0">
                <a:solidFill>
                  <a:schemeClr val="bg1">
                    <a:lumMod val="65000"/>
                  </a:schemeClr>
                </a:solidFill>
                <a:latin typeface="Calibri"/>
                <a:cs typeface="Calibri"/>
              </a:rPr>
              <a:t>m</a:t>
            </a:r>
            <a:r>
              <a:rPr lang="en-US" sz="900" dirty="0">
                <a:solidFill>
                  <a:schemeClr val="bg1">
                    <a:lumMod val="65000"/>
                  </a:schemeClr>
                </a:solidFill>
                <a:latin typeface="Calibri"/>
                <a:cs typeface="Calibri"/>
              </a:rPr>
              <a:t>a</a:t>
            </a:r>
            <a:r>
              <a:rPr lang="en-US" sz="900" spc="-5" dirty="0">
                <a:solidFill>
                  <a:schemeClr val="bg1">
                    <a:lumMod val="65000"/>
                  </a:schemeClr>
                </a:solidFill>
                <a:latin typeface="Calibri"/>
                <a:cs typeface="Calibri"/>
              </a:rPr>
              <a:t>ped</a:t>
            </a:r>
            <a:r>
              <a:rPr lang="en-US" sz="900" spc="-10" dirty="0">
                <a:solidFill>
                  <a:schemeClr val="bg1">
                    <a:lumMod val="65000"/>
                  </a:schemeClr>
                </a:solidFill>
                <a:latin typeface="Calibri"/>
                <a:cs typeface="Calibri"/>
              </a:rPr>
              <a:t>i</a:t>
            </a:r>
            <a:r>
              <a:rPr lang="en-US" sz="900" dirty="0">
                <a:solidFill>
                  <a:schemeClr val="bg1">
                    <a:lumMod val="65000"/>
                  </a:schemeClr>
                </a:solidFill>
                <a:latin typeface="Calibri"/>
                <a:cs typeface="Calibri"/>
              </a:rPr>
              <a:t>a</a:t>
            </a:r>
            <a:r>
              <a:rPr lang="en-US" sz="900" spc="-10" dirty="0">
                <a:solidFill>
                  <a:schemeClr val="bg1">
                    <a:lumMod val="65000"/>
                  </a:schemeClr>
                </a:solidFill>
                <a:latin typeface="Calibri"/>
                <a:cs typeface="Calibri"/>
              </a:rPr>
              <a:t>t</a:t>
            </a:r>
            <a:r>
              <a:rPr lang="en-US" sz="900" spc="-5" dirty="0">
                <a:solidFill>
                  <a:schemeClr val="bg1">
                    <a:lumMod val="65000"/>
                  </a:schemeClr>
                </a:solidFill>
                <a:latin typeface="Calibri"/>
                <a:cs typeface="Calibri"/>
              </a:rPr>
              <a:t>ric</a:t>
            </a:r>
            <a:r>
              <a:rPr lang="en-US" sz="900" dirty="0">
                <a:solidFill>
                  <a:schemeClr val="bg1">
                    <a:lumMod val="65000"/>
                  </a:schemeClr>
                </a:solidFill>
                <a:latin typeface="Calibri"/>
                <a:cs typeface="Calibri"/>
              </a:rPr>
              <a:t>s.2015.</a:t>
            </a:r>
            <a:r>
              <a:rPr lang="en-US" sz="900" spc="-10" dirty="0">
                <a:solidFill>
                  <a:schemeClr val="bg1">
                    <a:lumMod val="65000"/>
                  </a:schemeClr>
                </a:solidFill>
                <a:latin typeface="Calibri"/>
                <a:cs typeface="Calibri"/>
              </a:rPr>
              <a:t>1</a:t>
            </a:r>
            <a:r>
              <a:rPr lang="en-US" sz="900" spc="-15" dirty="0">
                <a:solidFill>
                  <a:schemeClr val="bg1">
                    <a:lumMod val="65000"/>
                  </a:schemeClr>
                </a:solidFill>
                <a:latin typeface="Calibri"/>
                <a:cs typeface="Calibri"/>
              </a:rPr>
              <a:t>3</a:t>
            </a:r>
            <a:r>
              <a:rPr lang="en-US" sz="900" dirty="0">
                <a:solidFill>
                  <a:schemeClr val="bg1">
                    <a:lumMod val="65000"/>
                  </a:schemeClr>
                </a:solidFill>
                <a:latin typeface="Calibri"/>
                <a:cs typeface="Calibri"/>
              </a:rPr>
              <a:t>8.</a:t>
            </a:r>
            <a:r>
              <a:rPr lang="en-US" sz="900" spc="-50"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A</a:t>
            </a:r>
            <a:r>
              <a:rPr lang="en-US" sz="900" b="1" spc="-10"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na</a:t>
            </a:r>
            <a:r>
              <a:rPr lang="en-US" sz="900" b="1" spc="-5" dirty="0">
                <a:solidFill>
                  <a:schemeClr val="bg1">
                    <a:lumMod val="65000"/>
                  </a:schemeClr>
                </a:solidFill>
                <a:latin typeface="Calibri"/>
                <a:cs typeface="Calibri"/>
              </a:rPr>
              <a:t>t</a:t>
            </a:r>
            <a:r>
              <a:rPr lang="en-US" sz="900" b="1" spc="-10" dirty="0">
                <a:solidFill>
                  <a:schemeClr val="bg1">
                    <a:lumMod val="65000"/>
                  </a:schemeClr>
                </a:solidFill>
                <a:latin typeface="Calibri"/>
                <a:cs typeface="Calibri"/>
              </a:rPr>
              <a:t>i</a:t>
            </a:r>
            <a:r>
              <a:rPr lang="en-US" sz="900" b="1" dirty="0">
                <a:solidFill>
                  <a:schemeClr val="bg1">
                    <a:lumMod val="65000"/>
                  </a:schemeClr>
                </a:solidFill>
                <a:latin typeface="Calibri"/>
                <a:cs typeface="Calibri"/>
              </a:rPr>
              <a:t>onal</a:t>
            </a:r>
            <a:r>
              <a:rPr lang="en-US" sz="900" b="1" spc="-10" dirty="0">
                <a:solidFill>
                  <a:schemeClr val="bg1">
                    <a:lumMod val="65000"/>
                  </a:schemeClr>
                </a:solidFill>
                <a:latin typeface="Calibri"/>
                <a:cs typeface="Calibri"/>
              </a:rPr>
              <a:t> </a:t>
            </a:r>
            <a:r>
              <a:rPr lang="en-US" sz="900" b="1" spc="-5" dirty="0">
                <a:solidFill>
                  <a:schemeClr val="bg1">
                    <a:lumMod val="65000"/>
                  </a:schemeClr>
                </a:solidFill>
                <a:latin typeface="Calibri"/>
                <a:cs typeface="Calibri"/>
              </a:rPr>
              <a:t>a</a:t>
            </a:r>
            <a:r>
              <a:rPr lang="en-US" sz="900" b="1" dirty="0">
                <a:solidFill>
                  <a:schemeClr val="bg1">
                    <a:lumMod val="65000"/>
                  </a:schemeClr>
                </a:solidFill>
                <a:latin typeface="Calibri"/>
                <a:cs typeface="Calibri"/>
              </a:rPr>
              <a:t>ssess</a:t>
            </a:r>
            <a:r>
              <a:rPr lang="en-US" sz="900" b="1" spc="5" dirty="0">
                <a:solidFill>
                  <a:schemeClr val="bg1">
                    <a:lumMod val="65000"/>
                  </a:schemeClr>
                </a:solidFill>
                <a:latin typeface="Calibri"/>
                <a:cs typeface="Calibri"/>
              </a:rPr>
              <a:t>m</a:t>
            </a:r>
            <a:r>
              <a:rPr lang="en-US" sz="900" b="1" dirty="0">
                <a:solidFill>
                  <a:schemeClr val="bg1">
                    <a:lumMod val="65000"/>
                  </a:schemeClr>
                </a:solidFill>
                <a:latin typeface="Calibri"/>
                <a:cs typeface="Calibri"/>
              </a:rPr>
              <a:t>ent</a:t>
            </a:r>
            <a:r>
              <a:rPr lang="en-US" sz="900" b="1" spc="-40"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of</a:t>
            </a:r>
            <a:r>
              <a:rPr lang="en-US" sz="900" b="1" spc="-20"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ped</a:t>
            </a:r>
            <a:r>
              <a:rPr lang="en-US" sz="900" b="1" spc="-10" dirty="0">
                <a:solidFill>
                  <a:schemeClr val="bg1">
                    <a:lumMod val="65000"/>
                  </a:schemeClr>
                </a:solidFill>
                <a:latin typeface="Calibri"/>
                <a:cs typeface="Calibri"/>
              </a:rPr>
              <a:t>i</a:t>
            </a:r>
            <a:r>
              <a:rPr lang="en-US" sz="900" b="1" dirty="0">
                <a:solidFill>
                  <a:schemeClr val="bg1">
                    <a:lumMod val="65000"/>
                  </a:schemeClr>
                </a:solidFill>
                <a:latin typeface="Calibri"/>
                <a:cs typeface="Calibri"/>
              </a:rPr>
              <a:t>a</a:t>
            </a:r>
            <a:r>
              <a:rPr lang="en-US" sz="900" b="1" spc="-5" dirty="0">
                <a:solidFill>
                  <a:schemeClr val="bg1">
                    <a:lumMod val="65000"/>
                  </a:schemeClr>
                </a:solidFill>
                <a:latin typeface="Calibri"/>
                <a:cs typeface="Calibri"/>
              </a:rPr>
              <a:t>t</a:t>
            </a:r>
            <a:r>
              <a:rPr lang="en-US" sz="900" b="1" dirty="0">
                <a:solidFill>
                  <a:schemeClr val="bg1">
                    <a:lumMod val="65000"/>
                  </a:schemeClr>
                </a:solidFill>
                <a:latin typeface="Calibri"/>
                <a:cs typeface="Calibri"/>
              </a:rPr>
              <a:t>r</a:t>
            </a:r>
            <a:r>
              <a:rPr lang="en-US" sz="900" b="1" spc="-10" dirty="0">
                <a:solidFill>
                  <a:schemeClr val="bg1">
                    <a:lumMod val="65000"/>
                  </a:schemeClr>
                </a:solidFill>
                <a:latin typeface="Calibri"/>
                <a:cs typeface="Calibri"/>
              </a:rPr>
              <a:t>i</a:t>
            </a:r>
            <a:r>
              <a:rPr lang="en-US" sz="900" b="1" dirty="0">
                <a:solidFill>
                  <a:schemeClr val="bg1">
                    <a:lumMod val="65000"/>
                  </a:schemeClr>
                </a:solidFill>
                <a:latin typeface="Calibri"/>
                <a:cs typeface="Calibri"/>
              </a:rPr>
              <a:t>c </a:t>
            </a:r>
            <a:r>
              <a:rPr lang="en-US" sz="900" b="1" spc="-5" dirty="0">
                <a:solidFill>
                  <a:schemeClr val="bg1">
                    <a:lumMod val="65000"/>
                  </a:schemeClr>
                </a:solidFill>
                <a:latin typeface="Calibri"/>
                <a:cs typeface="Calibri"/>
              </a:rPr>
              <a:t>r</a:t>
            </a:r>
            <a:r>
              <a:rPr lang="en-US" sz="900" b="1" dirty="0">
                <a:solidFill>
                  <a:schemeClr val="bg1">
                    <a:lumMod val="65000"/>
                  </a:schemeClr>
                </a:solidFill>
                <a:latin typeface="Calibri"/>
                <a:cs typeface="Calibri"/>
              </a:rPr>
              <a:t>ead</a:t>
            </a:r>
            <a:r>
              <a:rPr lang="en-US" sz="900" b="1" spc="-10" dirty="0">
                <a:solidFill>
                  <a:schemeClr val="bg1">
                    <a:lumMod val="65000"/>
                  </a:schemeClr>
                </a:solidFill>
                <a:latin typeface="Calibri"/>
                <a:cs typeface="Calibri"/>
              </a:rPr>
              <a:t>i</a:t>
            </a:r>
            <a:r>
              <a:rPr lang="en-US" sz="900" b="1" dirty="0">
                <a:solidFill>
                  <a:schemeClr val="bg1">
                    <a:lumMod val="65000"/>
                  </a:schemeClr>
                </a:solidFill>
                <a:latin typeface="Calibri"/>
                <a:cs typeface="Calibri"/>
              </a:rPr>
              <a:t>ness</a:t>
            </a:r>
            <a:r>
              <a:rPr lang="en-US" sz="900" b="1" spc="-25"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of</a:t>
            </a:r>
            <a:r>
              <a:rPr lang="en-US" sz="900" b="1" spc="-20"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e</a:t>
            </a:r>
            <a:r>
              <a:rPr lang="en-US" sz="900" b="1" spc="5" dirty="0">
                <a:solidFill>
                  <a:schemeClr val="bg1">
                    <a:lumMod val="65000"/>
                  </a:schemeClr>
                </a:solidFill>
                <a:latin typeface="Calibri"/>
                <a:cs typeface="Calibri"/>
              </a:rPr>
              <a:t>m</a:t>
            </a:r>
            <a:r>
              <a:rPr lang="en-US" sz="900" b="1" dirty="0">
                <a:solidFill>
                  <a:schemeClr val="bg1">
                    <a:lumMod val="65000"/>
                  </a:schemeClr>
                </a:solidFill>
                <a:latin typeface="Calibri"/>
                <a:cs typeface="Calibri"/>
              </a:rPr>
              <a:t>erg</a:t>
            </a:r>
            <a:r>
              <a:rPr lang="en-US" sz="900" b="1" spc="-10" dirty="0">
                <a:solidFill>
                  <a:schemeClr val="bg1">
                    <a:lumMod val="65000"/>
                  </a:schemeClr>
                </a:solidFill>
                <a:latin typeface="Calibri"/>
                <a:cs typeface="Calibri"/>
              </a:rPr>
              <a:t>e</a:t>
            </a:r>
            <a:r>
              <a:rPr lang="en-US" sz="900" b="1" spc="-15" dirty="0">
                <a:solidFill>
                  <a:schemeClr val="bg1">
                    <a:lumMod val="65000"/>
                  </a:schemeClr>
                </a:solidFill>
                <a:latin typeface="Calibri"/>
                <a:cs typeface="Calibri"/>
              </a:rPr>
              <a:t>n</a:t>
            </a:r>
            <a:r>
              <a:rPr lang="en-US" sz="900" b="1" spc="-5" dirty="0">
                <a:solidFill>
                  <a:schemeClr val="bg1">
                    <a:lumMod val="65000"/>
                  </a:schemeClr>
                </a:solidFill>
                <a:latin typeface="Calibri"/>
                <a:cs typeface="Calibri"/>
              </a:rPr>
              <a:t>c</a:t>
            </a:r>
            <a:r>
              <a:rPr lang="en-US" sz="900" b="1" dirty="0">
                <a:solidFill>
                  <a:schemeClr val="bg1">
                    <a:lumMod val="65000"/>
                  </a:schemeClr>
                </a:solidFill>
                <a:latin typeface="Calibri"/>
                <a:cs typeface="Calibri"/>
              </a:rPr>
              <a:t>y</a:t>
            </a:r>
            <a:r>
              <a:rPr lang="en-US" sz="900" b="1" spc="-50" dirty="0">
                <a:solidFill>
                  <a:schemeClr val="bg1">
                    <a:lumMod val="65000"/>
                  </a:schemeClr>
                </a:solidFill>
                <a:latin typeface="Calibri"/>
                <a:cs typeface="Calibri"/>
              </a:rPr>
              <a:t> </a:t>
            </a:r>
            <a:r>
              <a:rPr lang="en-US" sz="900" b="1" dirty="0">
                <a:solidFill>
                  <a:schemeClr val="bg1">
                    <a:lumMod val="65000"/>
                  </a:schemeClr>
                </a:solidFill>
                <a:latin typeface="Calibri"/>
                <a:cs typeface="Calibri"/>
              </a:rPr>
              <a:t>departmen</a:t>
            </a:r>
            <a:r>
              <a:rPr lang="en-US" sz="900" b="1" spc="-5" dirty="0">
                <a:solidFill>
                  <a:schemeClr val="bg1">
                    <a:lumMod val="65000"/>
                  </a:schemeClr>
                </a:solidFill>
                <a:latin typeface="Calibri"/>
                <a:cs typeface="Calibri"/>
              </a:rPr>
              <a:t>t</a:t>
            </a:r>
            <a:r>
              <a:rPr lang="en-US" sz="900" b="1" dirty="0">
                <a:solidFill>
                  <a:schemeClr val="bg1">
                    <a:lumMod val="65000"/>
                  </a:schemeClr>
                </a:solidFill>
                <a:latin typeface="Calibri"/>
                <a:cs typeface="Calibri"/>
              </a:rPr>
              <a:t>s.</a:t>
            </a:r>
            <a:r>
              <a:rPr lang="en-US" sz="900" b="1" spc="-30" dirty="0">
                <a:solidFill>
                  <a:schemeClr val="bg1">
                    <a:lumMod val="65000"/>
                  </a:schemeClr>
                </a:solidFill>
                <a:latin typeface="Calibri"/>
                <a:cs typeface="Calibri"/>
              </a:rPr>
              <a:t> </a:t>
            </a:r>
            <a:r>
              <a:rPr lang="en-US" sz="900" u="sng" spc="-5" dirty="0">
                <a:solidFill>
                  <a:schemeClr val="bg1">
                    <a:lumMod val="65000"/>
                  </a:schemeClr>
                </a:solidFill>
                <a:latin typeface="Calibri"/>
                <a:cs typeface="Calibri"/>
                <a:hlinkClick r:id="rId12"/>
              </a:rPr>
              <a:t>G</a:t>
            </a:r>
            <a:r>
              <a:rPr lang="en-US" sz="900" u="sng" dirty="0">
                <a:solidFill>
                  <a:schemeClr val="bg1">
                    <a:lumMod val="65000"/>
                  </a:schemeClr>
                </a:solidFill>
                <a:latin typeface="Calibri"/>
                <a:cs typeface="Calibri"/>
                <a:hlinkClick r:id="rId12"/>
              </a:rPr>
              <a:t>a</a:t>
            </a:r>
            <a:r>
              <a:rPr lang="en-US" sz="900" u="sng" spc="-5" dirty="0">
                <a:solidFill>
                  <a:schemeClr val="bg1">
                    <a:lumMod val="65000"/>
                  </a:schemeClr>
                </a:solidFill>
                <a:latin typeface="Calibri"/>
                <a:cs typeface="Calibri"/>
                <a:hlinkClick r:id="rId12"/>
              </a:rPr>
              <a:t>u</a:t>
            </a:r>
            <a:r>
              <a:rPr lang="en-US" sz="900" u="sng" dirty="0">
                <a:solidFill>
                  <a:schemeClr val="bg1">
                    <a:lumMod val="65000"/>
                  </a:schemeClr>
                </a:solidFill>
                <a:latin typeface="Calibri"/>
                <a:cs typeface="Calibri"/>
                <a:hlinkClick r:id="rId12"/>
              </a:rPr>
              <a:t>s</a:t>
            </a:r>
            <a:r>
              <a:rPr lang="en-US" sz="900" u="sng" spc="-10" dirty="0">
                <a:solidFill>
                  <a:schemeClr val="bg1">
                    <a:lumMod val="65000"/>
                  </a:schemeClr>
                </a:solidFill>
                <a:latin typeface="Calibri"/>
                <a:cs typeface="Calibri"/>
                <a:hlinkClick r:id="rId12"/>
              </a:rPr>
              <a:t>c</a:t>
            </a:r>
            <a:r>
              <a:rPr lang="en-US" sz="900" u="sng" spc="-5" dirty="0">
                <a:solidFill>
                  <a:schemeClr val="bg1">
                    <a:lumMod val="65000"/>
                  </a:schemeClr>
                </a:solidFill>
                <a:latin typeface="Calibri"/>
                <a:cs typeface="Calibri"/>
                <a:hlinkClick r:id="rId12"/>
              </a:rPr>
              <a:t>h</a:t>
            </a:r>
            <a:r>
              <a:rPr lang="en-US" sz="900" u="sng" spc="-10" dirty="0">
                <a:solidFill>
                  <a:schemeClr val="bg1">
                    <a:lumMod val="65000"/>
                  </a:schemeClr>
                </a:solidFill>
                <a:latin typeface="Calibri"/>
                <a:cs typeface="Calibri"/>
                <a:hlinkClick r:id="rId12"/>
              </a:rPr>
              <a:t>e</a:t>
            </a:r>
            <a:r>
              <a:rPr lang="en-US" sz="900" u="sng" spc="5" dirty="0">
                <a:solidFill>
                  <a:schemeClr val="bg1">
                    <a:lumMod val="65000"/>
                  </a:schemeClr>
                </a:solidFill>
                <a:latin typeface="Calibri"/>
                <a:cs typeface="Calibri"/>
                <a:hlinkClick r:id="rId12"/>
              </a:rPr>
              <a:t>-</a:t>
            </a:r>
            <a:r>
              <a:rPr lang="en-US" sz="900" u="sng" dirty="0">
                <a:solidFill>
                  <a:schemeClr val="bg1">
                    <a:lumMod val="65000"/>
                  </a:schemeClr>
                </a:solidFill>
                <a:latin typeface="Calibri"/>
                <a:cs typeface="Calibri"/>
                <a:hlinkClick r:id="rId12"/>
              </a:rPr>
              <a:t>H</a:t>
            </a:r>
            <a:r>
              <a:rPr lang="en-US" sz="900" u="sng" spc="-5" dirty="0">
                <a:solidFill>
                  <a:schemeClr val="bg1">
                    <a:lumMod val="65000"/>
                  </a:schemeClr>
                </a:solidFill>
                <a:latin typeface="Calibri"/>
                <a:cs typeface="Calibri"/>
                <a:hlinkClick r:id="rId12"/>
              </a:rPr>
              <a:t>il</a:t>
            </a:r>
            <a:r>
              <a:rPr lang="en-US" sz="900" u="sng" dirty="0">
                <a:solidFill>
                  <a:schemeClr val="bg1">
                    <a:lumMod val="65000"/>
                  </a:schemeClr>
                </a:solidFill>
                <a:latin typeface="Calibri"/>
                <a:cs typeface="Calibri"/>
                <a:hlinkClick r:id="rId12"/>
              </a:rPr>
              <a:t>l</a:t>
            </a:r>
            <a:r>
              <a:rPr lang="en-US" sz="900" u="sng" spc="15" dirty="0">
                <a:solidFill>
                  <a:schemeClr val="bg1">
                    <a:lumMod val="65000"/>
                  </a:schemeClr>
                </a:solidFill>
                <a:latin typeface="Calibri"/>
                <a:cs typeface="Calibri"/>
                <a:hlinkClick r:id="rId12"/>
              </a:rPr>
              <a:t> </a:t>
            </a:r>
            <a:r>
              <a:rPr lang="en-US" sz="900" u="sng" spc="-5" dirty="0">
                <a:solidFill>
                  <a:schemeClr val="bg1">
                    <a:lumMod val="65000"/>
                  </a:schemeClr>
                </a:solidFill>
                <a:latin typeface="Calibri"/>
                <a:cs typeface="Calibri"/>
                <a:hlinkClick r:id="rId12"/>
              </a:rPr>
              <a:t>M</a:t>
            </a:r>
            <a:r>
              <a:rPr lang="en-US" sz="700" spc="7" baseline="27777" dirty="0">
                <a:solidFill>
                  <a:schemeClr val="bg1">
                    <a:lumMod val="65000"/>
                  </a:schemeClr>
                </a:solidFill>
                <a:latin typeface="Calibri"/>
                <a:cs typeface="Calibri"/>
              </a:rPr>
              <a:t>1</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dirty="0">
                <a:solidFill>
                  <a:schemeClr val="bg1">
                    <a:lumMod val="65000"/>
                  </a:schemeClr>
                </a:solidFill>
                <a:latin typeface="Calibri"/>
                <a:cs typeface="Calibri"/>
                <a:hlinkClick r:id="rId13"/>
              </a:rPr>
              <a:t>E</a:t>
            </a:r>
            <a:r>
              <a:rPr lang="en-US" sz="900" u="sng" spc="-5" dirty="0">
                <a:solidFill>
                  <a:schemeClr val="bg1">
                    <a:lumMod val="65000"/>
                  </a:schemeClr>
                </a:solidFill>
                <a:latin typeface="Calibri"/>
                <a:cs typeface="Calibri"/>
                <a:hlinkClick r:id="rId13"/>
              </a:rPr>
              <a:t>l</a:t>
            </a:r>
            <a:r>
              <a:rPr lang="en-US" sz="900" u="sng" dirty="0">
                <a:solidFill>
                  <a:schemeClr val="bg1">
                    <a:lumMod val="65000"/>
                  </a:schemeClr>
                </a:solidFill>
                <a:latin typeface="Calibri"/>
                <a:cs typeface="Calibri"/>
                <a:hlinkClick r:id="rId13"/>
              </a:rPr>
              <a:t>y</a:t>
            </a:r>
            <a:r>
              <a:rPr lang="en-US" sz="900" u="sng" spc="-20" dirty="0">
                <a:solidFill>
                  <a:schemeClr val="bg1">
                    <a:lumMod val="65000"/>
                  </a:schemeClr>
                </a:solidFill>
                <a:latin typeface="Calibri"/>
                <a:cs typeface="Calibri"/>
                <a:hlinkClick r:id="rId13"/>
              </a:rPr>
              <a:t> </a:t>
            </a:r>
            <a:r>
              <a:rPr lang="en-US" sz="900" u="sng" spc="-5" dirty="0">
                <a:solidFill>
                  <a:schemeClr val="bg1">
                    <a:lumMod val="65000"/>
                  </a:schemeClr>
                </a:solidFill>
                <a:latin typeface="Calibri"/>
                <a:cs typeface="Calibri"/>
                <a:hlinkClick r:id="rId13"/>
              </a:rPr>
              <a:t>M</a:t>
            </a:r>
            <a:r>
              <a:rPr lang="en-US" sz="700" spc="7" baseline="27777" dirty="0">
                <a:solidFill>
                  <a:schemeClr val="bg1">
                    <a:lumMod val="65000"/>
                  </a:schemeClr>
                </a:solidFill>
                <a:latin typeface="Calibri"/>
                <a:cs typeface="Calibri"/>
              </a:rPr>
              <a:t>2</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dirty="0">
                <a:solidFill>
                  <a:schemeClr val="bg1">
                    <a:lumMod val="65000"/>
                  </a:schemeClr>
                </a:solidFill>
                <a:latin typeface="Calibri"/>
                <a:cs typeface="Calibri"/>
                <a:hlinkClick r:id="rId14"/>
              </a:rPr>
              <a:t>S</a:t>
            </a:r>
            <a:r>
              <a:rPr lang="en-US" sz="900" u="sng" spc="-5" dirty="0">
                <a:solidFill>
                  <a:schemeClr val="bg1">
                    <a:lumMod val="65000"/>
                  </a:schemeClr>
                </a:solidFill>
                <a:latin typeface="Calibri"/>
                <a:cs typeface="Calibri"/>
                <a:hlinkClick r:id="rId14"/>
              </a:rPr>
              <a:t>ch</a:t>
            </a:r>
            <a:r>
              <a:rPr lang="en-US" sz="900" u="sng" dirty="0">
                <a:solidFill>
                  <a:schemeClr val="bg1">
                    <a:lumMod val="65000"/>
                  </a:schemeClr>
                </a:solidFill>
                <a:latin typeface="Calibri"/>
                <a:cs typeface="Calibri"/>
                <a:hlinkClick r:id="rId14"/>
              </a:rPr>
              <a:t>m</a:t>
            </a:r>
            <a:r>
              <a:rPr lang="en-US" sz="900" u="sng" spc="-5" dirty="0">
                <a:solidFill>
                  <a:schemeClr val="bg1">
                    <a:lumMod val="65000"/>
                  </a:schemeClr>
                </a:solidFill>
                <a:latin typeface="Calibri"/>
                <a:cs typeface="Calibri"/>
                <a:hlinkClick r:id="rId14"/>
              </a:rPr>
              <a:t>uh</a:t>
            </a:r>
            <a:r>
              <a:rPr lang="en-US" sz="900" u="sng" dirty="0">
                <a:solidFill>
                  <a:schemeClr val="bg1">
                    <a:lumMod val="65000"/>
                  </a:schemeClr>
                </a:solidFill>
                <a:latin typeface="Calibri"/>
                <a:cs typeface="Calibri"/>
                <a:hlinkClick r:id="rId14"/>
              </a:rPr>
              <a:t>l</a:t>
            </a:r>
            <a:r>
              <a:rPr lang="en-US" sz="900" u="sng" spc="-5" dirty="0">
                <a:solidFill>
                  <a:schemeClr val="bg1">
                    <a:lumMod val="65000"/>
                  </a:schemeClr>
                </a:solidFill>
                <a:latin typeface="Calibri"/>
                <a:cs typeface="Calibri"/>
                <a:hlinkClick r:id="rId14"/>
              </a:rPr>
              <a:t> </a:t>
            </a:r>
            <a:r>
              <a:rPr lang="en-US" sz="900" u="sng" spc="5" dirty="0">
                <a:solidFill>
                  <a:schemeClr val="bg1">
                    <a:lumMod val="65000"/>
                  </a:schemeClr>
                </a:solidFill>
                <a:latin typeface="Calibri"/>
                <a:cs typeface="Calibri"/>
                <a:hlinkClick r:id="rId14"/>
              </a:rPr>
              <a:t>P</a:t>
            </a:r>
            <a:r>
              <a:rPr lang="en-US" sz="700" spc="7" baseline="27777" dirty="0">
                <a:solidFill>
                  <a:schemeClr val="bg1">
                    <a:lumMod val="65000"/>
                  </a:schemeClr>
                </a:solidFill>
                <a:latin typeface="Calibri"/>
                <a:cs typeface="Calibri"/>
              </a:rPr>
              <a:t>2</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dirty="0">
                <a:solidFill>
                  <a:schemeClr val="bg1">
                    <a:lumMod val="65000"/>
                  </a:schemeClr>
                </a:solidFill>
                <a:latin typeface="Calibri"/>
                <a:cs typeface="Calibri"/>
                <a:hlinkClick r:id="rId15"/>
              </a:rPr>
              <a:t>T</a:t>
            </a:r>
            <a:r>
              <a:rPr lang="en-US" sz="900" u="sng" spc="-5" dirty="0">
                <a:solidFill>
                  <a:schemeClr val="bg1">
                    <a:lumMod val="65000"/>
                  </a:schemeClr>
                </a:solidFill>
                <a:latin typeface="Calibri"/>
                <a:cs typeface="Calibri"/>
                <a:hlinkClick r:id="rId15"/>
              </a:rPr>
              <a:t>elfor</a:t>
            </a:r>
            <a:r>
              <a:rPr lang="en-US" sz="900" u="sng" dirty="0">
                <a:solidFill>
                  <a:schemeClr val="bg1">
                    <a:lumMod val="65000"/>
                  </a:schemeClr>
                </a:solidFill>
                <a:latin typeface="Calibri"/>
                <a:cs typeface="Calibri"/>
                <a:hlinkClick r:id="rId15"/>
              </a:rPr>
              <a:t>d</a:t>
            </a:r>
            <a:r>
              <a:rPr lang="en-US" sz="900" u="sng" spc="15" dirty="0">
                <a:solidFill>
                  <a:schemeClr val="bg1">
                    <a:lumMod val="65000"/>
                  </a:schemeClr>
                </a:solidFill>
                <a:latin typeface="Calibri"/>
                <a:cs typeface="Calibri"/>
                <a:hlinkClick r:id="rId15"/>
              </a:rPr>
              <a:t> </a:t>
            </a:r>
            <a:r>
              <a:rPr lang="en-US" sz="900" u="sng" spc="-5" dirty="0">
                <a:solidFill>
                  <a:schemeClr val="bg1">
                    <a:lumMod val="65000"/>
                  </a:schemeClr>
                </a:solidFill>
                <a:latin typeface="Calibri"/>
                <a:cs typeface="Calibri"/>
                <a:hlinkClick r:id="rId15"/>
              </a:rPr>
              <a:t>R</a:t>
            </a:r>
            <a:r>
              <a:rPr lang="en-US" sz="700" spc="7" baseline="27777" dirty="0">
                <a:solidFill>
                  <a:schemeClr val="bg1">
                    <a:lumMod val="65000"/>
                  </a:schemeClr>
                </a:solidFill>
                <a:latin typeface="Calibri"/>
                <a:cs typeface="Calibri"/>
              </a:rPr>
              <a:t>2</a:t>
            </a:r>
            <a:r>
              <a:rPr lang="en-US" sz="900" dirty="0">
                <a:solidFill>
                  <a:schemeClr val="bg1">
                    <a:lumMod val="65000"/>
                  </a:schemeClr>
                </a:solidFill>
                <a:latin typeface="Calibri"/>
                <a:cs typeface="Calibri"/>
              </a:rPr>
              <a:t>, </a:t>
            </a:r>
            <a:r>
              <a:rPr lang="en-US" sz="900" u="sng" spc="-5" dirty="0">
                <a:solidFill>
                  <a:schemeClr val="bg1">
                    <a:lumMod val="65000"/>
                  </a:schemeClr>
                </a:solidFill>
                <a:latin typeface="Calibri"/>
                <a:cs typeface="Calibri"/>
                <a:hlinkClick r:id="rId16"/>
              </a:rPr>
              <a:t>Re</a:t>
            </a:r>
            <a:r>
              <a:rPr lang="en-US" sz="900" u="sng" spc="5" dirty="0">
                <a:solidFill>
                  <a:schemeClr val="bg1">
                    <a:lumMod val="65000"/>
                  </a:schemeClr>
                </a:solidFill>
                <a:latin typeface="Calibri"/>
                <a:cs typeface="Calibri"/>
                <a:hlinkClick r:id="rId16"/>
              </a:rPr>
              <a:t>m</a:t>
            </a:r>
            <a:r>
              <a:rPr lang="en-US" sz="900" u="sng" spc="-5" dirty="0">
                <a:solidFill>
                  <a:schemeClr val="bg1">
                    <a:lumMod val="65000"/>
                  </a:schemeClr>
                </a:solidFill>
                <a:latin typeface="Calibri"/>
                <a:cs typeface="Calibri"/>
                <a:hlinkClick r:id="rId16"/>
              </a:rPr>
              <a:t>ic</a:t>
            </a:r>
            <a:r>
              <a:rPr lang="en-US" sz="900" u="sng" dirty="0">
                <a:solidFill>
                  <a:schemeClr val="bg1">
                    <a:lumMod val="65000"/>
                  </a:schemeClr>
                </a:solidFill>
                <a:latin typeface="Calibri"/>
                <a:cs typeface="Calibri"/>
                <a:hlinkClick r:id="rId16"/>
              </a:rPr>
              <a:t>k</a:t>
            </a:r>
            <a:r>
              <a:rPr lang="en-US" sz="900" u="sng" spc="5" dirty="0">
                <a:solidFill>
                  <a:schemeClr val="bg1">
                    <a:lumMod val="65000"/>
                  </a:schemeClr>
                </a:solidFill>
                <a:latin typeface="Calibri"/>
                <a:cs typeface="Calibri"/>
                <a:hlinkClick r:id="rId16"/>
              </a:rPr>
              <a:t> </a:t>
            </a:r>
            <a:r>
              <a:rPr lang="en-US" sz="900" u="sng" dirty="0">
                <a:solidFill>
                  <a:schemeClr val="bg1">
                    <a:lumMod val="65000"/>
                  </a:schemeClr>
                </a:solidFill>
                <a:latin typeface="Calibri"/>
                <a:cs typeface="Calibri"/>
                <a:hlinkClick r:id="rId16"/>
              </a:rPr>
              <a:t>KE</a:t>
            </a:r>
            <a:r>
              <a:rPr lang="en-US" sz="700" spc="7" baseline="27777" dirty="0">
                <a:solidFill>
                  <a:schemeClr val="bg1">
                    <a:lumMod val="65000"/>
                  </a:schemeClr>
                </a:solidFill>
                <a:latin typeface="Calibri"/>
                <a:cs typeface="Calibri"/>
              </a:rPr>
              <a:t>3</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dirty="0">
                <a:solidFill>
                  <a:schemeClr val="bg1">
                    <a:lumMod val="65000"/>
                  </a:schemeClr>
                </a:solidFill>
                <a:latin typeface="Calibri"/>
                <a:cs typeface="Calibri"/>
                <a:hlinkClick r:id="rId17"/>
              </a:rPr>
              <a:t>E</a:t>
            </a:r>
            <a:r>
              <a:rPr lang="en-US" sz="900" u="sng" spc="-5" dirty="0">
                <a:solidFill>
                  <a:schemeClr val="bg1">
                    <a:lumMod val="65000"/>
                  </a:schemeClr>
                </a:solidFill>
                <a:latin typeface="Calibri"/>
                <a:cs typeface="Calibri"/>
                <a:hlinkClick r:id="rId17"/>
              </a:rPr>
              <a:t>d</a:t>
            </a:r>
            <a:r>
              <a:rPr lang="en-US" sz="900" u="sng" dirty="0">
                <a:solidFill>
                  <a:schemeClr val="bg1">
                    <a:lumMod val="65000"/>
                  </a:schemeClr>
                </a:solidFill>
                <a:latin typeface="Calibri"/>
                <a:cs typeface="Calibri"/>
                <a:hlinkClick r:id="rId17"/>
              </a:rPr>
              <a:t>g</a:t>
            </a:r>
            <a:r>
              <a:rPr lang="en-US" sz="900" u="sng" spc="-5" dirty="0">
                <a:solidFill>
                  <a:schemeClr val="bg1">
                    <a:lumMod val="65000"/>
                  </a:schemeClr>
                </a:solidFill>
                <a:latin typeface="Calibri"/>
                <a:cs typeface="Calibri"/>
                <a:hlinkClick r:id="rId17"/>
              </a:rPr>
              <a:t>er</a:t>
            </a:r>
            <a:r>
              <a:rPr lang="en-US" sz="900" u="sng" spc="-10" dirty="0">
                <a:solidFill>
                  <a:schemeClr val="bg1">
                    <a:lumMod val="65000"/>
                  </a:schemeClr>
                </a:solidFill>
                <a:latin typeface="Calibri"/>
                <a:cs typeface="Calibri"/>
                <a:hlinkClick r:id="rId17"/>
              </a:rPr>
              <a:t>t</a:t>
            </a:r>
            <a:r>
              <a:rPr lang="en-US" sz="900" u="sng" spc="-5" dirty="0">
                <a:solidFill>
                  <a:schemeClr val="bg1">
                    <a:lumMod val="65000"/>
                  </a:schemeClr>
                </a:solidFill>
                <a:latin typeface="Calibri"/>
                <a:cs typeface="Calibri"/>
                <a:hlinkClick r:id="rId17"/>
              </a:rPr>
              <a:t>o</a:t>
            </a:r>
            <a:r>
              <a:rPr lang="en-US" sz="900" u="sng" dirty="0">
                <a:solidFill>
                  <a:schemeClr val="bg1">
                    <a:lumMod val="65000"/>
                  </a:schemeClr>
                </a:solidFill>
                <a:latin typeface="Calibri"/>
                <a:cs typeface="Calibri"/>
                <a:hlinkClick r:id="rId17"/>
              </a:rPr>
              <a:t>n</a:t>
            </a:r>
            <a:r>
              <a:rPr lang="en-US" sz="900" u="sng" spc="-20" dirty="0">
                <a:solidFill>
                  <a:schemeClr val="bg1">
                    <a:lumMod val="65000"/>
                  </a:schemeClr>
                </a:solidFill>
                <a:latin typeface="Calibri"/>
                <a:cs typeface="Calibri"/>
                <a:hlinkClick r:id="rId17"/>
              </a:rPr>
              <a:t> </a:t>
            </a:r>
            <a:r>
              <a:rPr lang="en-US" sz="900" u="sng" dirty="0">
                <a:solidFill>
                  <a:schemeClr val="bg1">
                    <a:lumMod val="65000"/>
                  </a:schemeClr>
                </a:solidFill>
                <a:latin typeface="Calibri"/>
                <a:cs typeface="Calibri"/>
                <a:hlinkClick r:id="rId17"/>
              </a:rPr>
              <a:t>E</a:t>
            </a:r>
            <a:r>
              <a:rPr lang="en-US" sz="900" u="sng" spc="5" dirty="0">
                <a:solidFill>
                  <a:schemeClr val="bg1">
                    <a:lumMod val="65000"/>
                  </a:schemeClr>
                </a:solidFill>
                <a:latin typeface="Calibri"/>
                <a:cs typeface="Calibri"/>
                <a:hlinkClick r:id="rId17"/>
              </a:rPr>
              <a:t>A</a:t>
            </a:r>
            <a:r>
              <a:rPr lang="en-US" sz="700" spc="7" baseline="27777" dirty="0">
                <a:solidFill>
                  <a:schemeClr val="bg1">
                    <a:lumMod val="65000"/>
                  </a:schemeClr>
                </a:solidFill>
                <a:latin typeface="Calibri"/>
                <a:cs typeface="Calibri"/>
              </a:rPr>
              <a:t>4</a:t>
            </a:r>
            <a:r>
              <a:rPr lang="en-US" sz="900" dirty="0">
                <a:solidFill>
                  <a:schemeClr val="bg1">
                    <a:lumMod val="65000"/>
                  </a:schemeClr>
                </a:solidFill>
                <a:latin typeface="Calibri"/>
                <a:cs typeface="Calibri"/>
              </a:rPr>
              <a:t>,</a:t>
            </a:r>
            <a:r>
              <a:rPr lang="en-US" sz="900" spc="-10" dirty="0">
                <a:solidFill>
                  <a:schemeClr val="bg1">
                    <a:lumMod val="65000"/>
                  </a:schemeClr>
                </a:solidFill>
                <a:latin typeface="Calibri"/>
                <a:cs typeface="Calibri"/>
              </a:rPr>
              <a:t> </a:t>
            </a:r>
            <a:r>
              <a:rPr lang="en-US" sz="900" u="sng" spc="-5" dirty="0">
                <a:solidFill>
                  <a:schemeClr val="bg1">
                    <a:lumMod val="65000"/>
                  </a:schemeClr>
                </a:solidFill>
                <a:latin typeface="Calibri"/>
                <a:cs typeface="Calibri"/>
                <a:hlinkClick r:id="rId18"/>
              </a:rPr>
              <a:t>Ol</a:t>
            </a:r>
            <a:r>
              <a:rPr lang="en-US" sz="900" u="sng" dirty="0">
                <a:solidFill>
                  <a:schemeClr val="bg1">
                    <a:lumMod val="65000"/>
                  </a:schemeClr>
                </a:solidFill>
                <a:latin typeface="Calibri"/>
                <a:cs typeface="Calibri"/>
                <a:hlinkClick r:id="rId18"/>
              </a:rPr>
              <a:t>s</a:t>
            </a:r>
            <a:r>
              <a:rPr lang="en-US" sz="900" u="sng" spc="-10" dirty="0">
                <a:solidFill>
                  <a:schemeClr val="bg1">
                    <a:lumMod val="65000"/>
                  </a:schemeClr>
                </a:solidFill>
                <a:latin typeface="Calibri"/>
                <a:cs typeface="Calibri"/>
                <a:hlinkClick r:id="rId18"/>
              </a:rPr>
              <a:t>o</a:t>
            </a:r>
            <a:r>
              <a:rPr lang="en-US" sz="900" u="sng" dirty="0">
                <a:solidFill>
                  <a:schemeClr val="bg1">
                    <a:lumMod val="65000"/>
                  </a:schemeClr>
                </a:solidFill>
                <a:latin typeface="Calibri"/>
                <a:cs typeface="Calibri"/>
                <a:hlinkClick r:id="rId18"/>
              </a:rPr>
              <a:t>n</a:t>
            </a:r>
            <a:r>
              <a:rPr lang="en-US" sz="900" u="sng" spc="5" dirty="0">
                <a:solidFill>
                  <a:schemeClr val="bg1">
                    <a:lumMod val="65000"/>
                  </a:schemeClr>
                </a:solidFill>
                <a:latin typeface="Calibri"/>
                <a:cs typeface="Calibri"/>
                <a:hlinkClick r:id="rId18"/>
              </a:rPr>
              <a:t> </a:t>
            </a:r>
            <a:r>
              <a:rPr lang="en-US" sz="900" u="sng" spc="-5" dirty="0">
                <a:solidFill>
                  <a:schemeClr val="bg1">
                    <a:lumMod val="65000"/>
                  </a:schemeClr>
                </a:solidFill>
                <a:latin typeface="Calibri"/>
                <a:cs typeface="Calibri"/>
                <a:hlinkClick r:id="rId18"/>
              </a:rPr>
              <a:t>LM</a:t>
            </a:r>
            <a:r>
              <a:rPr lang="en-US" sz="700" spc="7" baseline="27777" dirty="0">
                <a:solidFill>
                  <a:schemeClr val="bg1">
                    <a:lumMod val="65000"/>
                  </a:schemeClr>
                </a:solidFill>
                <a:latin typeface="Calibri"/>
                <a:cs typeface="Calibri"/>
              </a:rPr>
              <a:t>2</a:t>
            </a:r>
            <a:r>
              <a:rPr lang="en-US" sz="900" dirty="0">
                <a:solidFill>
                  <a:schemeClr val="bg1">
                    <a:lumMod val="65000"/>
                  </a:schemeClr>
                </a:solidFill>
                <a:latin typeface="Calibri"/>
                <a:cs typeface="Calibri"/>
              </a:rPr>
              <a:t>.</a:t>
            </a:r>
          </a:p>
          <a:p>
            <a:endParaRPr lang="en-US" sz="900" u="sng" kern="0" dirty="0" smtClean="0">
              <a:solidFill>
                <a:schemeClr val="bg1">
                  <a:lumMod val="65000"/>
                </a:schemeClr>
              </a:solidFill>
              <a:latin typeface="Arial" panose="020B0604020202020204" pitchFamily="34" charset="0"/>
              <a:cs typeface="Arial" panose="020B0604020202020204" pitchFamily="34" charset="0"/>
            </a:endParaRPr>
          </a:p>
          <a:p>
            <a:endParaRPr lang="en-US" sz="900" dirty="0">
              <a:solidFill>
                <a:schemeClr val="bg1">
                  <a:lumMod val="65000"/>
                </a:schemeClr>
              </a:solidFill>
              <a:latin typeface="Arial" panose="020B0604020202020204" pitchFamily="34" charset="0"/>
              <a:cs typeface="Arial" panose="020B0604020202020204" pitchFamily="34" charset="0"/>
            </a:endParaRPr>
          </a:p>
        </p:txBody>
      </p:sp>
      <p:sp>
        <p:nvSpPr>
          <p:cNvPr id="7" name="TextBox 6"/>
          <p:cNvSpPr txBox="1"/>
          <p:nvPr/>
        </p:nvSpPr>
        <p:spPr>
          <a:xfrm>
            <a:off x="739456" y="2465269"/>
            <a:ext cx="5594669" cy="264795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Up to 87% of children are treated in </a:t>
            </a:r>
            <a:r>
              <a:rPr lang="en-US" i="1" dirty="0" smtClean="0">
                <a:solidFill>
                  <a:prstClr val="black"/>
                </a:solidFill>
              </a:rPr>
              <a:t>general or community</a:t>
            </a:r>
            <a:r>
              <a:rPr lang="en-US" dirty="0" smtClean="0">
                <a:solidFill>
                  <a:prstClr val="black"/>
                </a:solidFill>
              </a:rPr>
              <a:t> emergency departments not in specialty children’s hospitals</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Pediatric readiness has increased but there are still opportunities for significant improvement</a:t>
            </a:r>
            <a:endParaRPr lang="en-US" dirty="0">
              <a:solidFill>
                <a:prstClr val="black"/>
              </a:solidFill>
            </a:endParaRPr>
          </a:p>
          <a:p>
            <a:pPr marL="285750" indent="-285750">
              <a:buFont typeface="Arial" panose="020B0604020202020204" pitchFamily="34" charset="0"/>
              <a:buChar char="•"/>
            </a:pPr>
            <a:endParaRPr lang="en-US" dirty="0">
              <a:solidFill>
                <a:prstClr val="black"/>
              </a:solidFill>
            </a:endParaRPr>
          </a:p>
          <a:p>
            <a:endParaRPr lang="en-US" dirty="0">
              <a:solidFill>
                <a:prstClr val="black"/>
              </a:solidFill>
            </a:endParaRPr>
          </a:p>
        </p:txBody>
      </p:sp>
      <p:sp>
        <p:nvSpPr>
          <p:cNvPr id="5" name="object 3"/>
          <p:cNvSpPr/>
          <p:nvPr/>
        </p:nvSpPr>
        <p:spPr>
          <a:xfrm>
            <a:off x="7139558" y="1914526"/>
            <a:ext cx="4280916" cy="2857499"/>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2180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223" y="830133"/>
            <a:ext cx="10358120" cy="738664"/>
          </a:xfrm>
        </p:spPr>
        <p:txBody>
          <a:bodyPr>
            <a:normAutofit fontScale="90000"/>
          </a:bodyPr>
          <a:lstStyle/>
          <a:p>
            <a:r>
              <a:rPr lang="en-US" sz="4800" spc="-25" dirty="0" smtClean="0">
                <a:solidFill>
                  <a:schemeClr val="accent5"/>
                </a:solidFill>
              </a:rPr>
              <a:t>What is the Issue?</a:t>
            </a:r>
            <a:endParaRPr lang="en-US" dirty="0">
              <a:solidFill>
                <a:schemeClr val="accent5"/>
              </a:solidFill>
            </a:endParaRPr>
          </a:p>
        </p:txBody>
      </p:sp>
      <p:sp>
        <p:nvSpPr>
          <p:cNvPr id="3" name="Text Placeholder 2"/>
          <p:cNvSpPr>
            <a:spLocks noGrp="1"/>
          </p:cNvSpPr>
          <p:nvPr>
            <p:ph type="body" idx="1"/>
          </p:nvPr>
        </p:nvSpPr>
        <p:spPr>
          <a:xfrm>
            <a:off x="1012570" y="1873202"/>
            <a:ext cx="7724106" cy="4480714"/>
          </a:xfrm>
        </p:spPr>
        <p:txBody>
          <a:bodyPr>
            <a:normAutofit fontScale="70000" lnSpcReduction="20000"/>
          </a:bodyPr>
          <a:lstStyle/>
          <a:p>
            <a:pPr marL="355600" marR="167005" indent="-342900">
              <a:lnSpc>
                <a:spcPts val="3030"/>
              </a:lnSpc>
              <a:buFont typeface="Arial"/>
              <a:buChar char="•"/>
              <a:tabLst>
                <a:tab pos="355600" algn="l"/>
              </a:tabLst>
            </a:pPr>
            <a:r>
              <a:rPr lang="en-US" sz="2400" u="none" spc="-15" dirty="0"/>
              <a:t>Inc</a:t>
            </a:r>
            <a:r>
              <a:rPr lang="en-US" sz="2400" u="none" spc="-50" dirty="0"/>
              <a:t>r</a:t>
            </a:r>
            <a:r>
              <a:rPr lang="en-US" sz="2400" u="none" spc="-15" dirty="0"/>
              <a:t>easing</a:t>
            </a:r>
            <a:r>
              <a:rPr lang="en-US" sz="2400" u="none" spc="-5" dirty="0"/>
              <a:t> </a:t>
            </a:r>
            <a:r>
              <a:rPr lang="en-US" sz="2400" u="none" spc="-20" dirty="0"/>
              <a:t>nu</a:t>
            </a:r>
            <a:r>
              <a:rPr lang="en-US" sz="2400" u="none" spc="-40" dirty="0"/>
              <a:t>m</a:t>
            </a:r>
            <a:r>
              <a:rPr lang="en-US" sz="2400" u="none" spc="-20" dirty="0"/>
              <a:t>be</a:t>
            </a:r>
            <a:r>
              <a:rPr lang="en-US" sz="2400" u="none" spc="-65" dirty="0"/>
              <a:t>r</a:t>
            </a:r>
            <a:r>
              <a:rPr lang="en-US" sz="2400" u="none" spc="-15" dirty="0"/>
              <a:t>s</a:t>
            </a:r>
            <a:r>
              <a:rPr lang="en-US" sz="2400" u="none" spc="45" dirty="0"/>
              <a:t> </a:t>
            </a:r>
            <a:r>
              <a:rPr lang="en-US" sz="2400" u="none" spc="-20" dirty="0"/>
              <a:t>o</a:t>
            </a:r>
            <a:r>
              <a:rPr lang="en-US" sz="2400" u="none" spc="-10" dirty="0"/>
              <a:t>f</a:t>
            </a:r>
            <a:r>
              <a:rPr lang="en-US" sz="2400" u="none" spc="-5" dirty="0"/>
              <a:t> </a:t>
            </a:r>
            <a:r>
              <a:rPr lang="en-US" sz="2400" u="none" spc="-30" dirty="0"/>
              <a:t>p</a:t>
            </a:r>
            <a:r>
              <a:rPr lang="en-US" sz="2400" u="none" spc="-15" dirty="0"/>
              <a:t>ed</a:t>
            </a:r>
            <a:r>
              <a:rPr lang="en-US" sz="2400" u="none" spc="-25" dirty="0"/>
              <a:t>i</a:t>
            </a:r>
            <a:r>
              <a:rPr lang="en-US" sz="2400" u="none" spc="-35" dirty="0"/>
              <a:t>a</a:t>
            </a:r>
            <a:r>
              <a:rPr lang="en-US" sz="2400" u="none" spc="-10" dirty="0"/>
              <a:t>tr</a:t>
            </a:r>
            <a:r>
              <a:rPr lang="en-US" sz="2400" u="none" spc="-20" dirty="0"/>
              <a:t>i</a:t>
            </a:r>
            <a:r>
              <a:rPr lang="en-US" sz="2400" u="none" spc="-15" dirty="0"/>
              <a:t>c</a:t>
            </a:r>
            <a:r>
              <a:rPr lang="en-US" sz="2400" u="none" spc="-10" dirty="0"/>
              <a:t> </a:t>
            </a:r>
            <a:r>
              <a:rPr lang="en-US" sz="2400" u="none" spc="-20" dirty="0"/>
              <a:t>p</a:t>
            </a:r>
            <a:r>
              <a:rPr lang="en-US" sz="2400" u="none" spc="-40" dirty="0"/>
              <a:t>a</a:t>
            </a:r>
            <a:r>
              <a:rPr lang="en-US" sz="2400" u="none" spc="-10" dirty="0"/>
              <a:t>tie</a:t>
            </a:r>
            <a:r>
              <a:rPr lang="en-US" sz="2400" u="none" spc="-50" dirty="0"/>
              <a:t>n</a:t>
            </a:r>
            <a:r>
              <a:rPr lang="en-US" sz="2400" u="none" spc="-15" dirty="0"/>
              <a:t>ts</a:t>
            </a:r>
            <a:r>
              <a:rPr lang="en-US" sz="2400" u="none" spc="20" dirty="0"/>
              <a:t> </a:t>
            </a:r>
            <a:r>
              <a:rPr lang="en-US" sz="2400" u="none" spc="-20" dirty="0"/>
              <a:t>see</a:t>
            </a:r>
            <a:r>
              <a:rPr lang="en-US" sz="2400" u="none" spc="-15" dirty="0"/>
              <a:t>k</a:t>
            </a:r>
            <a:r>
              <a:rPr lang="en-US" sz="2400" u="none" dirty="0"/>
              <a:t> </a:t>
            </a:r>
            <a:r>
              <a:rPr lang="en-US" sz="2400" u="none" spc="-20" dirty="0"/>
              <a:t>eme</a:t>
            </a:r>
            <a:r>
              <a:rPr lang="en-US" sz="2400" u="none" spc="-55" dirty="0"/>
              <a:t>r</a:t>
            </a:r>
            <a:r>
              <a:rPr lang="en-US" sz="2400" u="none" spc="-35" dirty="0"/>
              <a:t>g</a:t>
            </a:r>
            <a:r>
              <a:rPr lang="en-US" sz="2400" u="none" spc="-15" dirty="0"/>
              <a:t>ency</a:t>
            </a:r>
            <a:r>
              <a:rPr lang="en-US" sz="2400" u="none" spc="-10" dirty="0"/>
              <a:t> </a:t>
            </a:r>
            <a:r>
              <a:rPr lang="en-US" sz="2400" u="none" spc="-35" dirty="0" smtClean="0"/>
              <a:t>c</a:t>
            </a:r>
            <a:r>
              <a:rPr lang="en-US" sz="2400" u="none" spc="-15" dirty="0" smtClean="0"/>
              <a:t>a</a:t>
            </a:r>
            <a:r>
              <a:rPr lang="en-US" sz="2400" u="none" spc="-50" dirty="0" smtClean="0"/>
              <a:t>r</a:t>
            </a:r>
            <a:r>
              <a:rPr lang="en-US" sz="2400" u="none" spc="-15" dirty="0" smtClean="0"/>
              <a:t>e each year in general EDs</a:t>
            </a:r>
            <a:endParaRPr lang="en-US" sz="2400" u="none" dirty="0"/>
          </a:p>
          <a:p>
            <a:pPr marL="355600" marR="5080" indent="-342900">
              <a:lnSpc>
                <a:spcPts val="3020"/>
              </a:lnSpc>
              <a:spcBef>
                <a:spcPts val="670"/>
              </a:spcBef>
              <a:buFont typeface="Arial"/>
              <a:buChar char="•"/>
              <a:tabLst>
                <a:tab pos="355600" algn="l"/>
              </a:tabLst>
            </a:pPr>
            <a:r>
              <a:rPr lang="en-US" sz="2400" u="none" spc="-20" dirty="0" smtClean="0"/>
              <a:t>Most children arrive at the ED via personal vehicle</a:t>
            </a:r>
          </a:p>
          <a:p>
            <a:pPr marL="355600" marR="5080" indent="-342900">
              <a:lnSpc>
                <a:spcPts val="3020"/>
              </a:lnSpc>
              <a:spcBef>
                <a:spcPts val="670"/>
              </a:spcBef>
              <a:buFont typeface="Arial"/>
              <a:buChar char="•"/>
              <a:tabLst>
                <a:tab pos="355600" algn="l"/>
              </a:tabLst>
            </a:pPr>
            <a:r>
              <a:rPr lang="en-US" sz="2400" u="none" spc="-20" dirty="0" smtClean="0"/>
              <a:t>Parents do not know which hospitals are prepared to take care of children and in most cases will not pass an EMERGENCY sign with a sick or injured child</a:t>
            </a:r>
            <a:endParaRPr lang="en-US" sz="2400" u="none" dirty="0"/>
          </a:p>
          <a:p>
            <a:pPr marL="355600" marR="120650" indent="-342900">
              <a:lnSpc>
                <a:spcPts val="3020"/>
              </a:lnSpc>
              <a:spcBef>
                <a:spcPts val="675"/>
              </a:spcBef>
              <a:buFont typeface="Arial"/>
              <a:buChar char="•"/>
              <a:tabLst>
                <a:tab pos="355600" algn="l"/>
              </a:tabLst>
            </a:pPr>
            <a:r>
              <a:rPr lang="en-US" sz="2400" u="none" spc="-15" dirty="0"/>
              <a:t>Ch</a:t>
            </a:r>
            <a:r>
              <a:rPr lang="en-US" sz="2400" u="none" spc="-25" dirty="0"/>
              <a:t>i</a:t>
            </a:r>
            <a:r>
              <a:rPr lang="en-US" sz="2400" u="none" spc="-10" dirty="0"/>
              <a:t>l</a:t>
            </a:r>
            <a:r>
              <a:rPr lang="en-US" sz="2400" u="none" spc="-30" dirty="0"/>
              <a:t>d</a:t>
            </a:r>
            <a:r>
              <a:rPr lang="en-US" sz="2400" u="none" spc="-50" dirty="0"/>
              <a:t>r</a:t>
            </a:r>
            <a:r>
              <a:rPr lang="en-US" sz="2400" u="none" spc="-15" dirty="0"/>
              <a:t>en</a:t>
            </a:r>
            <a:r>
              <a:rPr lang="en-US" sz="2400" u="none" spc="30" dirty="0"/>
              <a:t> </a:t>
            </a:r>
            <a:r>
              <a:rPr lang="en-US" sz="2400" u="none" spc="-15" dirty="0"/>
              <a:t>a</a:t>
            </a:r>
            <a:r>
              <a:rPr lang="en-US" sz="2400" u="none" spc="-50" dirty="0"/>
              <a:t>r</a:t>
            </a:r>
            <a:r>
              <a:rPr lang="en-US" sz="2400" u="none" spc="-15" dirty="0"/>
              <a:t>e</a:t>
            </a:r>
            <a:r>
              <a:rPr lang="en-US" sz="2400" u="none" spc="-5" dirty="0"/>
              <a:t> </a:t>
            </a:r>
            <a:r>
              <a:rPr lang="en-US" sz="2400" u="none" spc="-35" dirty="0"/>
              <a:t>N</a:t>
            </a:r>
            <a:r>
              <a:rPr lang="en-US" sz="2400" u="none" spc="-100" dirty="0"/>
              <a:t>O</a:t>
            </a:r>
            <a:r>
              <a:rPr lang="en-US" sz="2400" u="none" spc="-15" dirty="0"/>
              <a:t>T</a:t>
            </a:r>
            <a:r>
              <a:rPr lang="en-US" sz="2400" u="none" spc="15" dirty="0"/>
              <a:t> </a:t>
            </a:r>
            <a:r>
              <a:rPr lang="en-US" sz="2400" u="none" spc="-15" dirty="0"/>
              <a:t>on</a:t>
            </a:r>
            <a:r>
              <a:rPr lang="en-US" sz="2400" u="none" spc="10" dirty="0"/>
              <a:t> </a:t>
            </a:r>
            <a:r>
              <a:rPr lang="en-US" sz="2400" u="none" spc="-15" dirty="0"/>
              <a:t>a</a:t>
            </a:r>
            <a:r>
              <a:rPr lang="en-US" sz="2400" u="none" spc="-5" dirty="0"/>
              <a:t> </a:t>
            </a:r>
            <a:r>
              <a:rPr lang="en-US" sz="2400" u="none" spc="-15" dirty="0"/>
              <a:t>hos</a:t>
            </a:r>
            <a:r>
              <a:rPr lang="en-US" sz="2400" u="none" spc="-25" dirty="0"/>
              <a:t>p</a:t>
            </a:r>
            <a:r>
              <a:rPr lang="en-US" sz="2400" u="none" dirty="0"/>
              <a:t>i</a:t>
            </a:r>
            <a:r>
              <a:rPr lang="en-US" sz="2400" u="none" spc="-45" dirty="0"/>
              <a:t>t</a:t>
            </a:r>
            <a:r>
              <a:rPr lang="en-US" sz="2400" u="none" spc="-10" dirty="0"/>
              <a:t>al</a:t>
            </a:r>
            <a:r>
              <a:rPr lang="en-US" sz="2400" u="none" spc="-185" dirty="0"/>
              <a:t>’</a:t>
            </a:r>
            <a:r>
              <a:rPr lang="en-US" sz="2400" u="none" spc="-15" dirty="0"/>
              <a:t>s</a:t>
            </a:r>
            <a:r>
              <a:rPr lang="en-US" sz="2400" u="none" spc="-10" dirty="0"/>
              <a:t> </a:t>
            </a:r>
            <a:r>
              <a:rPr lang="en-US" sz="2400" u="none" spc="-20" dirty="0"/>
              <a:t>RA</a:t>
            </a:r>
            <a:r>
              <a:rPr lang="en-US" sz="2400" u="none" spc="-55" dirty="0"/>
              <a:t>D</a:t>
            </a:r>
            <a:r>
              <a:rPr lang="en-US" sz="2400" u="none" spc="-20" dirty="0"/>
              <a:t>AR</a:t>
            </a:r>
            <a:r>
              <a:rPr lang="en-US" sz="2400" u="none" spc="15" dirty="0"/>
              <a:t> </a:t>
            </a:r>
            <a:r>
              <a:rPr lang="en-US" sz="2400" u="none" spc="-20" dirty="0"/>
              <a:t>sc</a:t>
            </a:r>
            <a:r>
              <a:rPr lang="en-US" sz="2400" u="none" spc="-45" dirty="0"/>
              <a:t>r</a:t>
            </a:r>
            <a:r>
              <a:rPr lang="en-US" sz="2400" u="none" spc="-15" dirty="0"/>
              <a:t>een</a:t>
            </a:r>
            <a:r>
              <a:rPr lang="en-US" sz="2400" u="none" spc="15" dirty="0"/>
              <a:t> </a:t>
            </a:r>
            <a:r>
              <a:rPr lang="en-US" sz="2400" u="none" spc="-20" dirty="0"/>
              <a:t>o</a:t>
            </a:r>
            <a:r>
              <a:rPr lang="en-US" sz="2400" u="none" spc="-15" dirty="0"/>
              <a:t>n</a:t>
            </a:r>
            <a:r>
              <a:rPr lang="en-US" sz="2400" u="none" spc="10" dirty="0"/>
              <a:t> </a:t>
            </a:r>
            <a:r>
              <a:rPr lang="en-US" sz="2400" u="none" spc="-15" dirty="0"/>
              <a:t>a</a:t>
            </a:r>
            <a:r>
              <a:rPr lang="en-US" sz="2400" u="none" spc="-5" dirty="0"/>
              <a:t> </a:t>
            </a:r>
            <a:r>
              <a:rPr lang="en-US" sz="2400" u="none" spc="-20" dirty="0"/>
              <a:t>d</a:t>
            </a:r>
            <a:r>
              <a:rPr lang="en-US" sz="2400" u="none" spc="-70" dirty="0"/>
              <a:t>a</a:t>
            </a:r>
            <a:r>
              <a:rPr lang="en-US" sz="2400" u="none" spc="-5" dirty="0"/>
              <a:t>y</a:t>
            </a:r>
            <a:r>
              <a:rPr lang="en-US" sz="2400" u="none" spc="-15" dirty="0"/>
              <a:t>-</a:t>
            </a:r>
            <a:r>
              <a:rPr lang="en-US" sz="2400" u="none" spc="-35" dirty="0"/>
              <a:t>t</a:t>
            </a:r>
            <a:r>
              <a:rPr lang="en-US" sz="2400" u="none" spc="-15" dirty="0"/>
              <a:t>o</a:t>
            </a:r>
            <a:r>
              <a:rPr lang="en-US" sz="2400" u="none" spc="-20" dirty="0"/>
              <a:t>-d</a:t>
            </a:r>
            <a:r>
              <a:rPr lang="en-US" sz="2400" u="none" spc="-65" dirty="0"/>
              <a:t>a</a:t>
            </a:r>
            <a:r>
              <a:rPr lang="en-US" sz="2400" u="none" spc="-15" dirty="0"/>
              <a:t>y</a:t>
            </a:r>
            <a:r>
              <a:rPr lang="en-US" sz="2400" u="none" spc="-10" dirty="0"/>
              <a:t> </a:t>
            </a:r>
            <a:r>
              <a:rPr lang="en-US" sz="2400" u="none" spc="-20" dirty="0"/>
              <a:t>basis</a:t>
            </a:r>
            <a:endParaRPr lang="en-US" sz="2400" u="none" dirty="0"/>
          </a:p>
          <a:p>
            <a:pPr marL="355600" marR="208279" indent="-342900">
              <a:lnSpc>
                <a:spcPts val="3020"/>
              </a:lnSpc>
              <a:spcBef>
                <a:spcPts val="675"/>
              </a:spcBef>
              <a:buFont typeface="Arial"/>
              <a:buChar char="•"/>
              <a:tabLst>
                <a:tab pos="355600" algn="l"/>
              </a:tabLst>
            </a:pPr>
            <a:r>
              <a:rPr lang="en-US" sz="2400" u="none" spc="-25" dirty="0"/>
              <a:t>W</a:t>
            </a:r>
            <a:r>
              <a:rPr lang="en-US" sz="2400" u="none" spc="-20" dirty="0"/>
              <a:t>i</a:t>
            </a:r>
            <a:r>
              <a:rPr lang="en-US" sz="2400" u="none" spc="-15" dirty="0"/>
              <a:t>th</a:t>
            </a:r>
            <a:r>
              <a:rPr lang="en-US" sz="2400" u="none" spc="15" dirty="0"/>
              <a:t> </a:t>
            </a:r>
            <a:r>
              <a:rPr lang="en-US" sz="2400" u="none" spc="-20" dirty="0"/>
              <a:t>n</a:t>
            </a:r>
            <a:r>
              <a:rPr lang="en-US" sz="2400" u="none" spc="-15" dirty="0"/>
              <a:t>o</a:t>
            </a:r>
            <a:r>
              <a:rPr lang="en-US" sz="2400" u="none" spc="10" dirty="0"/>
              <a:t> </a:t>
            </a:r>
            <a:r>
              <a:rPr lang="en-US" sz="2400" u="none" spc="-20" dirty="0"/>
              <a:t>on</a:t>
            </a:r>
            <a:r>
              <a:rPr lang="en-US" sz="2400" u="none" spc="-15" dirty="0"/>
              <a:t>e</a:t>
            </a:r>
            <a:r>
              <a:rPr lang="en-US" sz="2400" u="none" dirty="0"/>
              <a:t> </a:t>
            </a:r>
            <a:r>
              <a:rPr lang="en-US" sz="2400" u="none" spc="-15" dirty="0"/>
              <a:t>mi</a:t>
            </a:r>
            <a:r>
              <a:rPr lang="en-US" sz="2400" u="none" spc="-30" dirty="0"/>
              <a:t>n</a:t>
            </a:r>
            <a:r>
              <a:rPr lang="en-US" sz="2400" u="none" spc="-20" dirty="0"/>
              <a:t>din</a:t>
            </a:r>
            <a:r>
              <a:rPr lang="en-US" sz="2400" u="none" spc="-15" dirty="0"/>
              <a:t>g</a:t>
            </a:r>
            <a:r>
              <a:rPr lang="en-US" sz="2400" u="none" spc="35" dirty="0"/>
              <a:t> </a:t>
            </a:r>
            <a:r>
              <a:rPr lang="en-US" sz="2400" u="none" spc="-15" dirty="0"/>
              <a:t>the</a:t>
            </a:r>
            <a:r>
              <a:rPr lang="en-US" sz="2400" u="none" spc="5" dirty="0"/>
              <a:t> </a:t>
            </a:r>
            <a:r>
              <a:rPr lang="en-US" sz="2400" u="none" spc="-55" dirty="0"/>
              <a:t>s</a:t>
            </a:r>
            <a:r>
              <a:rPr lang="en-US" sz="2400" u="none" spc="-35" dirty="0"/>
              <a:t>t</a:t>
            </a:r>
            <a:r>
              <a:rPr lang="en-US" sz="2400" u="none" spc="-20" dirty="0"/>
              <a:t>o</a:t>
            </a:r>
            <a:r>
              <a:rPr lang="en-US" sz="2400" u="none" spc="-50" dirty="0"/>
              <a:t>r</a:t>
            </a:r>
            <a:r>
              <a:rPr lang="en-US" sz="2400" u="none" spc="-15" dirty="0"/>
              <a:t>e,</a:t>
            </a:r>
            <a:r>
              <a:rPr lang="en-US" sz="2400" u="none" spc="-10" dirty="0"/>
              <a:t> </a:t>
            </a:r>
            <a:r>
              <a:rPr lang="en-US" sz="2400" u="none" spc="-50" dirty="0"/>
              <a:t>r</a:t>
            </a:r>
            <a:r>
              <a:rPr lang="en-US" sz="2400" u="none" spc="-15" dirty="0"/>
              <a:t>eadi</a:t>
            </a:r>
            <a:r>
              <a:rPr lang="en-US" sz="2400" u="none" spc="-30" dirty="0"/>
              <a:t>n</a:t>
            </a:r>
            <a:r>
              <a:rPr lang="en-US" sz="2400" u="none" spc="-15" dirty="0"/>
              <a:t>ess</a:t>
            </a:r>
            <a:r>
              <a:rPr lang="en-US" sz="2400" u="none" spc="20" dirty="0"/>
              <a:t> </a:t>
            </a:r>
            <a:r>
              <a:rPr lang="en-US" sz="2400" u="none" spc="-55" dirty="0"/>
              <a:t>w</a:t>
            </a:r>
            <a:r>
              <a:rPr lang="en-US" sz="2400" u="none" spc="-15" dirty="0"/>
              <a:t>anes…</a:t>
            </a:r>
            <a:endParaRPr lang="en-US" sz="2400" u="none" dirty="0"/>
          </a:p>
          <a:p>
            <a:pPr marL="355600" marR="126364" indent="-342900">
              <a:lnSpc>
                <a:spcPts val="3030"/>
              </a:lnSpc>
              <a:spcBef>
                <a:spcPts val="665"/>
              </a:spcBef>
              <a:buFont typeface="Arial"/>
              <a:buChar char="•"/>
              <a:tabLst>
                <a:tab pos="355600" algn="l"/>
              </a:tabLst>
            </a:pPr>
            <a:r>
              <a:rPr lang="en-US" sz="2400" u="none" spc="-80" dirty="0"/>
              <a:t>P</a:t>
            </a:r>
            <a:r>
              <a:rPr lang="en-US" sz="2400" u="none" spc="-15" dirty="0"/>
              <a:t>ed</a:t>
            </a:r>
            <a:r>
              <a:rPr lang="en-US" sz="2400" u="none" spc="-25" dirty="0"/>
              <a:t>i</a:t>
            </a:r>
            <a:r>
              <a:rPr lang="en-US" sz="2400" u="none" spc="-35" dirty="0"/>
              <a:t>a</a:t>
            </a:r>
            <a:r>
              <a:rPr lang="en-US" sz="2400" u="none" spc="-10" dirty="0"/>
              <a:t>tr</a:t>
            </a:r>
            <a:r>
              <a:rPr lang="en-US" sz="2400" u="none" spc="-20" dirty="0"/>
              <a:t>i</a:t>
            </a:r>
            <a:r>
              <a:rPr lang="en-US" sz="2400" u="none" spc="-15" dirty="0"/>
              <a:t>c</a:t>
            </a:r>
            <a:r>
              <a:rPr lang="en-US" sz="2400" u="none" spc="30" dirty="0"/>
              <a:t> </a:t>
            </a:r>
            <a:r>
              <a:rPr lang="en-US" sz="2400" u="none" spc="-75" dirty="0"/>
              <a:t>f</a:t>
            </a:r>
            <a:r>
              <a:rPr lang="en-US" sz="2400" u="none" spc="-15" dirty="0"/>
              <a:t>a</a:t>
            </a:r>
            <a:r>
              <a:rPr lang="en-US" sz="2400" u="none" spc="-10" dirty="0"/>
              <a:t>c</a:t>
            </a:r>
            <a:r>
              <a:rPr lang="en-US" sz="2400" u="none" dirty="0"/>
              <a:t>i</a:t>
            </a:r>
            <a:r>
              <a:rPr lang="en-US" sz="2400" u="none" spc="-15" dirty="0"/>
              <a:t>l</a:t>
            </a:r>
            <a:r>
              <a:rPr lang="en-US" sz="2400" u="none" spc="-10" dirty="0"/>
              <a:t>ity</a:t>
            </a:r>
            <a:r>
              <a:rPr lang="en-US" sz="2400" u="none" spc="-20" dirty="0"/>
              <a:t> </a:t>
            </a:r>
            <a:r>
              <a:rPr lang="en-US" sz="2400" u="none" spc="-50" dirty="0"/>
              <a:t>r</a:t>
            </a:r>
            <a:r>
              <a:rPr lang="en-US" sz="2400" u="none" spc="-15" dirty="0"/>
              <a:t>e</a:t>
            </a:r>
            <a:r>
              <a:rPr lang="en-US" sz="2400" u="none" spc="-35" dirty="0"/>
              <a:t>c</a:t>
            </a:r>
            <a:r>
              <a:rPr lang="en-US" sz="2400" u="none" spc="-20" dirty="0"/>
              <a:t>ognitio</a:t>
            </a:r>
            <a:r>
              <a:rPr lang="en-US" sz="2400" u="none" spc="-15" dirty="0"/>
              <a:t>n</a:t>
            </a:r>
            <a:r>
              <a:rPr lang="en-US" sz="2400" u="none" spc="20" dirty="0"/>
              <a:t> </a:t>
            </a:r>
            <a:r>
              <a:rPr lang="en-US" sz="2400" u="none" spc="-35" dirty="0"/>
              <a:t>c</a:t>
            </a:r>
            <a:r>
              <a:rPr lang="en-US" sz="2400" u="none" spc="-15" dirty="0"/>
              <a:t>an ens</a:t>
            </a:r>
            <a:r>
              <a:rPr lang="en-US" sz="2400" u="none" spc="-30" dirty="0"/>
              <a:t>u</a:t>
            </a:r>
            <a:r>
              <a:rPr lang="en-US" sz="2400" u="none" spc="-50" dirty="0"/>
              <a:t>r</a:t>
            </a:r>
            <a:r>
              <a:rPr lang="en-US" sz="2400" u="none" spc="-15" dirty="0"/>
              <a:t>e</a:t>
            </a:r>
            <a:r>
              <a:rPr lang="en-US" sz="2400" u="none" spc="25" dirty="0"/>
              <a:t> </a:t>
            </a:r>
            <a:r>
              <a:rPr lang="en-US" sz="2400" u="none" spc="-20" dirty="0"/>
              <a:t>ped</a:t>
            </a:r>
            <a:r>
              <a:rPr lang="en-US" sz="2400" u="none" spc="-25" dirty="0"/>
              <a:t>i</a:t>
            </a:r>
            <a:r>
              <a:rPr lang="en-US" sz="2400" u="none" spc="-35" dirty="0"/>
              <a:t>a</a:t>
            </a:r>
            <a:r>
              <a:rPr lang="en-US" sz="2400" u="none" spc="-10" dirty="0"/>
              <a:t>tr</a:t>
            </a:r>
            <a:r>
              <a:rPr lang="en-US" sz="2400" u="none" spc="-20" dirty="0"/>
              <a:t>i</a:t>
            </a:r>
            <a:r>
              <a:rPr lang="en-US" sz="2400" u="none" spc="-15" dirty="0"/>
              <a:t>c</a:t>
            </a:r>
            <a:r>
              <a:rPr lang="en-US" sz="2400" u="none" spc="30" dirty="0"/>
              <a:t> </a:t>
            </a:r>
            <a:r>
              <a:rPr lang="en-US" sz="2400" u="none" spc="-50" dirty="0"/>
              <a:t>r</a:t>
            </a:r>
            <a:r>
              <a:rPr lang="en-US" sz="2400" u="none" spc="-15" dirty="0"/>
              <a:t>eadi</a:t>
            </a:r>
            <a:r>
              <a:rPr lang="en-US" sz="2400" u="none" spc="-35" dirty="0"/>
              <a:t>n</a:t>
            </a:r>
            <a:r>
              <a:rPr lang="en-US" sz="2400" u="none" spc="-15" dirty="0"/>
              <a:t>ess</a:t>
            </a:r>
            <a:endParaRPr lang="en-US" sz="2400" u="none" dirty="0"/>
          </a:p>
          <a:p>
            <a:endParaRPr lang="en-US" dirty="0"/>
          </a:p>
        </p:txBody>
      </p:sp>
      <p:pic>
        <p:nvPicPr>
          <p:cNvPr id="4" name="Picture 3"/>
          <p:cNvPicPr>
            <a:picLocks noChangeAspect="1"/>
          </p:cNvPicPr>
          <p:nvPr/>
        </p:nvPicPr>
        <p:blipFill>
          <a:blip r:embed="rId3"/>
          <a:stretch>
            <a:fillRect/>
          </a:stretch>
        </p:blipFill>
        <p:spPr>
          <a:xfrm>
            <a:off x="8736676" y="3763313"/>
            <a:ext cx="3048264" cy="22861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5661" y="1630376"/>
            <a:ext cx="3059279" cy="2034540"/>
          </a:xfrm>
          <a:prstGeom prst="rect">
            <a:avLst/>
          </a:prstGeom>
        </p:spPr>
      </p:pic>
    </p:spTree>
    <p:extLst>
      <p:ext uri="{BB962C8B-B14F-4D97-AF65-F5344CB8AC3E}">
        <p14:creationId xmlns:p14="http://schemas.microsoft.com/office/powerpoint/2010/main" val="543099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15" y="948533"/>
            <a:ext cx="10358120" cy="677108"/>
          </a:xfrm>
        </p:spPr>
        <p:txBody>
          <a:bodyPr/>
          <a:lstStyle/>
          <a:p>
            <a:r>
              <a:rPr lang="en-US" dirty="0" smtClean="0">
                <a:solidFill>
                  <a:schemeClr val="accent5"/>
                </a:solidFill>
              </a:rPr>
              <a:t>There is an Experience Gap!</a:t>
            </a:r>
            <a:endParaRPr lang="en-US" dirty="0">
              <a:solidFill>
                <a:schemeClr val="accent5"/>
              </a:solidFill>
            </a:endParaRPr>
          </a:p>
        </p:txBody>
      </p:sp>
      <p:sp>
        <p:nvSpPr>
          <p:cNvPr id="3" name="Text Placeholder 2"/>
          <p:cNvSpPr>
            <a:spLocks noGrp="1"/>
          </p:cNvSpPr>
          <p:nvPr>
            <p:ph type="body" idx="1"/>
          </p:nvPr>
        </p:nvSpPr>
        <p:spPr>
          <a:xfrm>
            <a:off x="725967" y="2374482"/>
            <a:ext cx="8306938" cy="4147289"/>
          </a:xfrm>
        </p:spPr>
        <p:txBody>
          <a:bodyPr>
            <a:noAutofit/>
          </a:bodyPr>
          <a:lstStyle/>
          <a:p>
            <a:pPr marL="355600" indent="-342900">
              <a:lnSpc>
                <a:spcPts val="2735"/>
              </a:lnSpc>
              <a:spcBef>
                <a:spcPts val="229"/>
              </a:spcBef>
              <a:buClr>
                <a:schemeClr val="accent1"/>
              </a:buClr>
              <a:buSzPct val="118750"/>
              <a:buFont typeface="Arial"/>
              <a:buChar char="•"/>
              <a:tabLst>
                <a:tab pos="355600" algn="l"/>
              </a:tabLst>
            </a:pPr>
            <a:r>
              <a:rPr lang="en-US" u="none" spc="-5" dirty="0">
                <a:solidFill>
                  <a:schemeClr val="tx1"/>
                </a:solidFill>
              </a:rPr>
              <a:t>Child</a:t>
            </a:r>
            <a:r>
              <a:rPr lang="en-US" u="none" spc="-35" dirty="0">
                <a:solidFill>
                  <a:schemeClr val="tx1"/>
                </a:solidFill>
              </a:rPr>
              <a:t>r</a:t>
            </a:r>
            <a:r>
              <a:rPr lang="en-US" u="none" dirty="0">
                <a:solidFill>
                  <a:schemeClr val="tx1"/>
                </a:solidFill>
              </a:rPr>
              <a:t>en</a:t>
            </a:r>
            <a:r>
              <a:rPr lang="en-US" u="none" spc="-15" dirty="0">
                <a:solidFill>
                  <a:schemeClr val="tx1"/>
                </a:solidFill>
              </a:rPr>
              <a:t> </a:t>
            </a:r>
            <a:r>
              <a:rPr lang="en-US" u="none" dirty="0">
                <a:solidFill>
                  <a:schemeClr val="tx1"/>
                </a:solidFill>
              </a:rPr>
              <a:t>ma</a:t>
            </a:r>
            <a:r>
              <a:rPr lang="en-US" u="none" spc="-75" dirty="0">
                <a:solidFill>
                  <a:schemeClr val="tx1"/>
                </a:solidFill>
              </a:rPr>
              <a:t>k</a:t>
            </a:r>
            <a:r>
              <a:rPr lang="en-US" u="none" dirty="0">
                <a:solidFill>
                  <a:schemeClr val="tx1"/>
                </a:solidFill>
              </a:rPr>
              <a:t>e</a:t>
            </a:r>
            <a:r>
              <a:rPr lang="en-US" u="none" spc="-10" dirty="0">
                <a:solidFill>
                  <a:schemeClr val="tx1"/>
                </a:solidFill>
              </a:rPr>
              <a:t> </a:t>
            </a:r>
            <a:r>
              <a:rPr lang="en-US" u="none" spc="-10" dirty="0" smtClean="0">
                <a:solidFill>
                  <a:schemeClr val="tx1"/>
                </a:solidFill>
              </a:rPr>
              <a:t>31 </a:t>
            </a:r>
            <a:r>
              <a:rPr lang="en-US" u="none" dirty="0">
                <a:solidFill>
                  <a:schemeClr val="tx1"/>
                </a:solidFill>
              </a:rPr>
              <a:t>milli</a:t>
            </a:r>
            <a:r>
              <a:rPr lang="en-US" u="none" spc="-5" dirty="0">
                <a:solidFill>
                  <a:schemeClr val="tx1"/>
                </a:solidFill>
              </a:rPr>
              <a:t>o</a:t>
            </a:r>
            <a:r>
              <a:rPr lang="en-US" u="none" dirty="0">
                <a:solidFill>
                  <a:schemeClr val="tx1"/>
                </a:solidFill>
              </a:rPr>
              <a:t>n</a:t>
            </a:r>
            <a:r>
              <a:rPr lang="en-US" u="none" spc="-30" dirty="0">
                <a:solidFill>
                  <a:schemeClr val="tx1"/>
                </a:solidFill>
              </a:rPr>
              <a:t> </a:t>
            </a:r>
            <a:r>
              <a:rPr lang="en-US" u="none" spc="-5" dirty="0">
                <a:solidFill>
                  <a:schemeClr val="tx1"/>
                </a:solidFill>
              </a:rPr>
              <a:t>E</a:t>
            </a:r>
            <a:r>
              <a:rPr lang="en-US" u="none" dirty="0">
                <a:solidFill>
                  <a:schemeClr val="tx1"/>
                </a:solidFill>
              </a:rPr>
              <a:t>D v</a:t>
            </a:r>
            <a:r>
              <a:rPr lang="en-US" u="none" spc="-10" dirty="0">
                <a:solidFill>
                  <a:schemeClr val="tx1"/>
                </a:solidFill>
              </a:rPr>
              <a:t>i</a:t>
            </a:r>
            <a:r>
              <a:rPr lang="en-US" u="none" spc="-5" dirty="0">
                <a:solidFill>
                  <a:schemeClr val="tx1"/>
                </a:solidFill>
              </a:rPr>
              <a:t>sit</a:t>
            </a:r>
            <a:r>
              <a:rPr lang="en-US" u="none" dirty="0">
                <a:solidFill>
                  <a:schemeClr val="tx1"/>
                </a:solidFill>
              </a:rPr>
              <a:t>s</a:t>
            </a:r>
            <a:r>
              <a:rPr lang="en-US" u="none" spc="-5" dirty="0">
                <a:solidFill>
                  <a:schemeClr val="tx1"/>
                </a:solidFill>
              </a:rPr>
              <a:t> </a:t>
            </a:r>
            <a:r>
              <a:rPr lang="en-US" u="none" spc="-5" dirty="0" smtClean="0">
                <a:solidFill>
                  <a:schemeClr val="tx1"/>
                </a:solidFill>
              </a:rPr>
              <a:t>per</a:t>
            </a:r>
            <a:r>
              <a:rPr lang="en-US" dirty="0">
                <a:solidFill>
                  <a:schemeClr val="tx1"/>
                </a:solidFill>
              </a:rPr>
              <a:t> </a:t>
            </a:r>
            <a:r>
              <a:rPr lang="en-US" u="none" spc="-35" dirty="0" smtClean="0">
                <a:solidFill>
                  <a:schemeClr val="tx1"/>
                </a:solidFill>
              </a:rPr>
              <a:t>y</a:t>
            </a:r>
            <a:r>
              <a:rPr lang="en-US" u="none" spc="-15" dirty="0" smtClean="0">
                <a:solidFill>
                  <a:schemeClr val="tx1"/>
                </a:solidFill>
              </a:rPr>
              <a:t>ear</a:t>
            </a:r>
            <a:endParaRPr lang="en-US" u="none" dirty="0">
              <a:solidFill>
                <a:schemeClr val="tx1"/>
              </a:solidFill>
            </a:endParaRPr>
          </a:p>
          <a:p>
            <a:pPr marL="756285" lvl="1" indent="-286385">
              <a:lnSpc>
                <a:spcPts val="2500"/>
              </a:lnSpc>
              <a:spcBef>
                <a:spcPts val="65"/>
              </a:spcBef>
              <a:buSzPct val="110000"/>
              <a:buFont typeface="Arial"/>
              <a:buChar char="-"/>
              <a:tabLst>
                <a:tab pos="756920" algn="l"/>
              </a:tabLst>
            </a:pPr>
            <a:r>
              <a:rPr lang="en-US" dirty="0" smtClean="0">
                <a:solidFill>
                  <a:schemeClr val="tx1"/>
                </a:solidFill>
                <a:cs typeface="Calibri"/>
              </a:rPr>
              <a:t>8</a:t>
            </a:r>
            <a:r>
              <a:rPr lang="en-US" spc="5" dirty="0" smtClean="0">
                <a:solidFill>
                  <a:schemeClr val="tx1"/>
                </a:solidFill>
                <a:cs typeface="Calibri"/>
              </a:rPr>
              <a:t>3-87</a:t>
            </a:r>
            <a:r>
              <a:rPr lang="en-US" dirty="0" smtClean="0">
                <a:solidFill>
                  <a:schemeClr val="tx1"/>
                </a:solidFill>
                <a:cs typeface="Calibri"/>
              </a:rPr>
              <a:t>%</a:t>
            </a:r>
            <a:r>
              <a:rPr lang="en-US" spc="-25" dirty="0" smtClean="0">
                <a:solidFill>
                  <a:schemeClr val="tx1"/>
                </a:solidFill>
                <a:cs typeface="Calibri"/>
              </a:rPr>
              <a:t> </a:t>
            </a:r>
            <a:r>
              <a:rPr lang="en-US" spc="-5" dirty="0">
                <a:solidFill>
                  <a:schemeClr val="tx1"/>
                </a:solidFill>
                <a:cs typeface="Calibri"/>
              </a:rPr>
              <a:t>o</a:t>
            </a:r>
            <a:r>
              <a:rPr lang="en-US" dirty="0">
                <a:solidFill>
                  <a:schemeClr val="tx1"/>
                </a:solidFill>
                <a:cs typeface="Calibri"/>
              </a:rPr>
              <a:t>f</a:t>
            </a:r>
            <a:r>
              <a:rPr lang="en-US" spc="-10" dirty="0">
                <a:solidFill>
                  <a:schemeClr val="tx1"/>
                </a:solidFill>
                <a:cs typeface="Calibri"/>
              </a:rPr>
              <a:t> </a:t>
            </a:r>
            <a:r>
              <a:rPr lang="en-US" dirty="0">
                <a:solidFill>
                  <a:schemeClr val="tx1"/>
                </a:solidFill>
                <a:cs typeface="Calibri"/>
              </a:rPr>
              <a:t>c</a:t>
            </a:r>
            <a:r>
              <a:rPr lang="en-US" spc="5" dirty="0">
                <a:solidFill>
                  <a:schemeClr val="tx1"/>
                </a:solidFill>
                <a:cs typeface="Calibri"/>
              </a:rPr>
              <a:t>h</a:t>
            </a:r>
            <a:r>
              <a:rPr lang="en-US" dirty="0">
                <a:solidFill>
                  <a:schemeClr val="tx1"/>
                </a:solidFill>
                <a:cs typeface="Calibri"/>
              </a:rPr>
              <a:t>i</a:t>
            </a:r>
            <a:r>
              <a:rPr lang="en-US" spc="-10" dirty="0">
                <a:solidFill>
                  <a:schemeClr val="tx1"/>
                </a:solidFill>
                <a:cs typeface="Calibri"/>
              </a:rPr>
              <a:t>l</a:t>
            </a:r>
            <a:r>
              <a:rPr lang="en-US" spc="-5" dirty="0">
                <a:solidFill>
                  <a:schemeClr val="tx1"/>
                </a:solidFill>
                <a:cs typeface="Calibri"/>
              </a:rPr>
              <a:t>d</a:t>
            </a:r>
            <a:r>
              <a:rPr lang="en-US" spc="-25" dirty="0">
                <a:solidFill>
                  <a:schemeClr val="tx1"/>
                </a:solidFill>
                <a:cs typeface="Calibri"/>
              </a:rPr>
              <a:t>r</a:t>
            </a:r>
            <a:r>
              <a:rPr lang="en-US" dirty="0">
                <a:solidFill>
                  <a:schemeClr val="tx1"/>
                </a:solidFill>
                <a:cs typeface="Calibri"/>
              </a:rPr>
              <a:t>en</a:t>
            </a:r>
            <a:r>
              <a:rPr lang="en-US" spc="-10" dirty="0">
                <a:solidFill>
                  <a:schemeClr val="tx1"/>
                </a:solidFill>
                <a:cs typeface="Calibri"/>
              </a:rPr>
              <a:t> </a:t>
            </a:r>
            <a:r>
              <a:rPr lang="en-US" dirty="0">
                <a:solidFill>
                  <a:schemeClr val="tx1"/>
                </a:solidFill>
                <a:cs typeface="Calibri"/>
              </a:rPr>
              <a:t>a</a:t>
            </a:r>
            <a:r>
              <a:rPr lang="en-US" spc="-30" dirty="0">
                <a:solidFill>
                  <a:schemeClr val="tx1"/>
                </a:solidFill>
                <a:cs typeface="Calibri"/>
              </a:rPr>
              <a:t>r</a:t>
            </a:r>
            <a:r>
              <a:rPr lang="en-US" dirty="0">
                <a:solidFill>
                  <a:schemeClr val="tx1"/>
                </a:solidFill>
                <a:cs typeface="Calibri"/>
              </a:rPr>
              <a:t>e</a:t>
            </a:r>
            <a:r>
              <a:rPr lang="en-US" spc="10" dirty="0">
                <a:solidFill>
                  <a:schemeClr val="tx1"/>
                </a:solidFill>
                <a:cs typeface="Calibri"/>
              </a:rPr>
              <a:t> </a:t>
            </a:r>
            <a:r>
              <a:rPr lang="en-US" spc="-10" dirty="0">
                <a:solidFill>
                  <a:schemeClr val="tx1"/>
                </a:solidFill>
                <a:cs typeface="Calibri"/>
              </a:rPr>
              <a:t>c</a:t>
            </a:r>
            <a:r>
              <a:rPr lang="en-US" dirty="0">
                <a:solidFill>
                  <a:schemeClr val="tx1"/>
                </a:solidFill>
                <a:cs typeface="Calibri"/>
              </a:rPr>
              <a:t>a</a:t>
            </a:r>
            <a:r>
              <a:rPr lang="en-US" spc="-30" dirty="0">
                <a:solidFill>
                  <a:schemeClr val="tx1"/>
                </a:solidFill>
                <a:cs typeface="Calibri"/>
              </a:rPr>
              <a:t>r</a:t>
            </a:r>
            <a:r>
              <a:rPr lang="en-US" dirty="0">
                <a:solidFill>
                  <a:schemeClr val="tx1"/>
                </a:solidFill>
                <a:cs typeface="Calibri"/>
              </a:rPr>
              <a:t>ed</a:t>
            </a:r>
            <a:r>
              <a:rPr lang="en-US" spc="-10" dirty="0">
                <a:solidFill>
                  <a:schemeClr val="tx1"/>
                </a:solidFill>
                <a:cs typeface="Calibri"/>
              </a:rPr>
              <a:t> </a:t>
            </a:r>
            <a:r>
              <a:rPr lang="en-US" spc="-40" dirty="0">
                <a:solidFill>
                  <a:schemeClr val="tx1"/>
                </a:solidFill>
                <a:cs typeface="Calibri"/>
              </a:rPr>
              <a:t>f</a:t>
            </a:r>
            <a:r>
              <a:rPr lang="en-US" spc="-5" dirty="0">
                <a:solidFill>
                  <a:schemeClr val="tx1"/>
                </a:solidFill>
                <a:cs typeface="Calibri"/>
              </a:rPr>
              <a:t>o</a:t>
            </a:r>
            <a:r>
              <a:rPr lang="en-US" dirty="0">
                <a:solidFill>
                  <a:schemeClr val="tx1"/>
                </a:solidFill>
                <a:cs typeface="Calibri"/>
              </a:rPr>
              <a:t>r</a:t>
            </a:r>
            <a:r>
              <a:rPr lang="en-US" spc="-10" dirty="0">
                <a:solidFill>
                  <a:schemeClr val="tx1"/>
                </a:solidFill>
                <a:cs typeface="Calibri"/>
              </a:rPr>
              <a:t> </a:t>
            </a:r>
            <a:r>
              <a:rPr lang="en-US" dirty="0">
                <a:solidFill>
                  <a:schemeClr val="tx1"/>
                </a:solidFill>
                <a:cs typeface="Calibri"/>
              </a:rPr>
              <a:t>in</a:t>
            </a:r>
            <a:r>
              <a:rPr lang="en-US" spc="-15" dirty="0">
                <a:solidFill>
                  <a:schemeClr val="tx1"/>
                </a:solidFill>
                <a:cs typeface="Calibri"/>
              </a:rPr>
              <a:t> </a:t>
            </a:r>
            <a:r>
              <a:rPr lang="en-US" spc="-10" dirty="0" smtClean="0">
                <a:solidFill>
                  <a:schemeClr val="tx1"/>
                </a:solidFill>
                <a:cs typeface="Calibri"/>
              </a:rPr>
              <a:t>g</a:t>
            </a:r>
            <a:r>
              <a:rPr lang="en-US" dirty="0" smtClean="0">
                <a:solidFill>
                  <a:schemeClr val="tx1"/>
                </a:solidFill>
                <a:cs typeface="Calibri"/>
              </a:rPr>
              <a:t>ene</a:t>
            </a:r>
            <a:r>
              <a:rPr lang="en-US" spc="-45" dirty="0" smtClean="0">
                <a:solidFill>
                  <a:schemeClr val="tx1"/>
                </a:solidFill>
                <a:cs typeface="Calibri"/>
              </a:rPr>
              <a:t>r</a:t>
            </a:r>
            <a:r>
              <a:rPr lang="en-US" dirty="0" smtClean="0">
                <a:solidFill>
                  <a:schemeClr val="tx1"/>
                </a:solidFill>
                <a:cs typeface="Calibri"/>
              </a:rPr>
              <a:t>al </a:t>
            </a:r>
            <a:r>
              <a:rPr lang="en-US" u="none" spc="-5" dirty="0" smtClean="0">
                <a:solidFill>
                  <a:schemeClr val="tx1"/>
                </a:solidFill>
              </a:rPr>
              <a:t>hospi</a:t>
            </a:r>
            <a:r>
              <a:rPr lang="en-US" u="none" spc="-25" dirty="0" smtClean="0">
                <a:solidFill>
                  <a:schemeClr val="tx1"/>
                </a:solidFill>
              </a:rPr>
              <a:t>t</a:t>
            </a:r>
            <a:r>
              <a:rPr lang="en-US" u="none" dirty="0" smtClean="0">
                <a:solidFill>
                  <a:schemeClr val="tx1"/>
                </a:solidFill>
              </a:rPr>
              <a:t>al </a:t>
            </a:r>
            <a:r>
              <a:rPr lang="en-US" u="none" spc="-5" dirty="0">
                <a:solidFill>
                  <a:schemeClr val="tx1"/>
                </a:solidFill>
              </a:rPr>
              <a:t>E</a:t>
            </a:r>
            <a:r>
              <a:rPr lang="en-US" u="none" dirty="0">
                <a:solidFill>
                  <a:schemeClr val="tx1"/>
                </a:solidFill>
              </a:rPr>
              <a:t>Ds</a:t>
            </a:r>
          </a:p>
          <a:p>
            <a:pPr marL="756285" lvl="1" indent="-286385">
              <a:spcBef>
                <a:spcPts val="40"/>
              </a:spcBef>
              <a:buSzPct val="110000"/>
              <a:buFont typeface="Arial"/>
              <a:buChar char="-"/>
              <a:tabLst>
                <a:tab pos="756920" algn="l"/>
              </a:tabLst>
            </a:pPr>
            <a:r>
              <a:rPr lang="en-US" dirty="0">
                <a:solidFill>
                  <a:schemeClr val="tx1"/>
                </a:solidFill>
                <a:cs typeface="Calibri"/>
              </a:rPr>
              <a:t>5</a:t>
            </a:r>
            <a:r>
              <a:rPr lang="en-US" spc="5" dirty="0">
                <a:solidFill>
                  <a:schemeClr val="tx1"/>
                </a:solidFill>
                <a:cs typeface="Calibri"/>
              </a:rPr>
              <a:t>0</a:t>
            </a:r>
            <a:r>
              <a:rPr lang="en-US" dirty="0">
                <a:solidFill>
                  <a:schemeClr val="tx1"/>
                </a:solidFill>
                <a:cs typeface="Calibri"/>
              </a:rPr>
              <a:t>%</a:t>
            </a:r>
            <a:r>
              <a:rPr lang="en-US" spc="-25" dirty="0">
                <a:solidFill>
                  <a:schemeClr val="tx1"/>
                </a:solidFill>
                <a:cs typeface="Calibri"/>
              </a:rPr>
              <a:t> </a:t>
            </a:r>
            <a:r>
              <a:rPr lang="en-US" spc="-5" dirty="0">
                <a:solidFill>
                  <a:schemeClr val="tx1"/>
                </a:solidFill>
                <a:cs typeface="Calibri"/>
              </a:rPr>
              <a:t>o</a:t>
            </a:r>
            <a:r>
              <a:rPr lang="en-US" dirty="0">
                <a:solidFill>
                  <a:schemeClr val="tx1"/>
                </a:solidFill>
                <a:cs typeface="Calibri"/>
              </a:rPr>
              <a:t>f</a:t>
            </a:r>
            <a:r>
              <a:rPr lang="en-US" spc="-10" dirty="0">
                <a:solidFill>
                  <a:schemeClr val="tx1"/>
                </a:solidFill>
                <a:cs typeface="Calibri"/>
              </a:rPr>
              <a:t> </a:t>
            </a:r>
            <a:r>
              <a:rPr lang="en-US" dirty="0">
                <a:solidFill>
                  <a:schemeClr val="tx1"/>
                </a:solidFill>
                <a:cs typeface="Calibri"/>
              </a:rPr>
              <a:t>E</a:t>
            </a:r>
            <a:r>
              <a:rPr lang="en-US" spc="-5" dirty="0">
                <a:solidFill>
                  <a:schemeClr val="tx1"/>
                </a:solidFill>
                <a:cs typeface="Calibri"/>
              </a:rPr>
              <a:t>D</a:t>
            </a:r>
            <a:r>
              <a:rPr lang="en-US" dirty="0">
                <a:solidFill>
                  <a:schemeClr val="tx1"/>
                </a:solidFill>
                <a:cs typeface="Calibri"/>
              </a:rPr>
              <a:t>s</a:t>
            </a:r>
            <a:r>
              <a:rPr lang="en-US" spc="-20" dirty="0">
                <a:solidFill>
                  <a:schemeClr val="tx1"/>
                </a:solidFill>
                <a:cs typeface="Calibri"/>
              </a:rPr>
              <a:t> </a:t>
            </a:r>
            <a:r>
              <a:rPr lang="en-US" spc="-5" dirty="0">
                <a:solidFill>
                  <a:schemeClr val="tx1"/>
                </a:solidFill>
                <a:cs typeface="Calibri"/>
              </a:rPr>
              <a:t>se</a:t>
            </a:r>
            <a:r>
              <a:rPr lang="en-US" dirty="0">
                <a:solidFill>
                  <a:schemeClr val="tx1"/>
                </a:solidFill>
                <a:cs typeface="Calibri"/>
              </a:rPr>
              <a:t>e</a:t>
            </a:r>
            <a:r>
              <a:rPr lang="en-US" spc="5" dirty="0">
                <a:solidFill>
                  <a:schemeClr val="tx1"/>
                </a:solidFill>
                <a:cs typeface="Calibri"/>
              </a:rPr>
              <a:t> </a:t>
            </a:r>
            <a:r>
              <a:rPr lang="en-US" spc="-5" dirty="0">
                <a:solidFill>
                  <a:schemeClr val="tx1"/>
                </a:solidFill>
                <a:cs typeface="Calibri"/>
              </a:rPr>
              <a:t>&lt;1</a:t>
            </a:r>
            <a:r>
              <a:rPr lang="en-US" dirty="0">
                <a:solidFill>
                  <a:schemeClr val="tx1"/>
                </a:solidFill>
                <a:cs typeface="Calibri"/>
              </a:rPr>
              <a:t>5 child</a:t>
            </a:r>
            <a:r>
              <a:rPr lang="en-US" spc="-30" dirty="0">
                <a:solidFill>
                  <a:schemeClr val="tx1"/>
                </a:solidFill>
                <a:cs typeface="Calibri"/>
              </a:rPr>
              <a:t>r</a:t>
            </a:r>
            <a:r>
              <a:rPr lang="en-US" dirty="0">
                <a:solidFill>
                  <a:schemeClr val="tx1"/>
                </a:solidFill>
                <a:cs typeface="Calibri"/>
              </a:rPr>
              <a:t>en</a:t>
            </a:r>
            <a:r>
              <a:rPr lang="en-US" spc="-10" dirty="0">
                <a:solidFill>
                  <a:schemeClr val="tx1"/>
                </a:solidFill>
                <a:cs typeface="Calibri"/>
              </a:rPr>
              <a:t> </a:t>
            </a:r>
            <a:r>
              <a:rPr lang="en-US" spc="-5" dirty="0">
                <a:solidFill>
                  <a:schemeClr val="tx1"/>
                </a:solidFill>
                <a:cs typeface="Calibri"/>
              </a:rPr>
              <a:t>pe</a:t>
            </a:r>
            <a:r>
              <a:rPr lang="en-US" dirty="0">
                <a:solidFill>
                  <a:schemeClr val="tx1"/>
                </a:solidFill>
                <a:cs typeface="Calibri"/>
              </a:rPr>
              <a:t>r </a:t>
            </a:r>
            <a:r>
              <a:rPr lang="en-US" spc="-5" dirty="0">
                <a:solidFill>
                  <a:schemeClr val="tx1"/>
                </a:solidFill>
                <a:cs typeface="Calibri"/>
              </a:rPr>
              <a:t>d</a:t>
            </a:r>
            <a:r>
              <a:rPr lang="en-US" spc="-30" dirty="0">
                <a:solidFill>
                  <a:schemeClr val="tx1"/>
                </a:solidFill>
                <a:cs typeface="Calibri"/>
              </a:rPr>
              <a:t>a</a:t>
            </a:r>
            <a:r>
              <a:rPr lang="en-US" dirty="0">
                <a:solidFill>
                  <a:schemeClr val="tx1"/>
                </a:solidFill>
                <a:cs typeface="Calibri"/>
              </a:rPr>
              <a:t>y</a:t>
            </a:r>
          </a:p>
          <a:p>
            <a:pPr marL="756285" marR="5080" lvl="1" indent="-286385">
              <a:lnSpc>
                <a:spcPts val="2160"/>
              </a:lnSpc>
              <a:spcBef>
                <a:spcPts val="470"/>
              </a:spcBef>
              <a:buSzPct val="110000"/>
              <a:buFont typeface="Arial"/>
              <a:buChar char="-"/>
              <a:tabLst>
                <a:tab pos="756920" algn="l"/>
              </a:tabLst>
            </a:pPr>
            <a:r>
              <a:rPr lang="en-US" spc="-35" dirty="0">
                <a:solidFill>
                  <a:schemeClr val="tx1"/>
                </a:solidFill>
                <a:cs typeface="Calibri"/>
              </a:rPr>
              <a:t>R</a:t>
            </a:r>
            <a:r>
              <a:rPr lang="en-US" dirty="0">
                <a:solidFill>
                  <a:schemeClr val="tx1"/>
                </a:solidFill>
                <a:cs typeface="Calibri"/>
              </a:rPr>
              <a:t>e</a:t>
            </a:r>
            <a:r>
              <a:rPr lang="en-US" spc="-5" dirty="0">
                <a:solidFill>
                  <a:schemeClr val="tx1"/>
                </a:solidFill>
                <a:cs typeface="Calibri"/>
              </a:rPr>
              <a:t>l</a:t>
            </a:r>
            <a:r>
              <a:rPr lang="en-US" spc="-25" dirty="0">
                <a:solidFill>
                  <a:schemeClr val="tx1"/>
                </a:solidFill>
                <a:cs typeface="Calibri"/>
              </a:rPr>
              <a:t>a</a:t>
            </a:r>
            <a:r>
              <a:rPr lang="en-US" dirty="0">
                <a:solidFill>
                  <a:schemeClr val="tx1"/>
                </a:solidFill>
                <a:cs typeface="Calibri"/>
              </a:rPr>
              <a:t>ti</a:t>
            </a:r>
            <a:r>
              <a:rPr lang="en-US" spc="-35" dirty="0">
                <a:solidFill>
                  <a:schemeClr val="tx1"/>
                </a:solidFill>
                <a:cs typeface="Calibri"/>
              </a:rPr>
              <a:t>v</a:t>
            </a:r>
            <a:r>
              <a:rPr lang="en-US" dirty="0">
                <a:solidFill>
                  <a:schemeClr val="tx1"/>
                </a:solidFill>
                <a:cs typeface="Calibri"/>
              </a:rPr>
              <a:t>e</a:t>
            </a:r>
            <a:r>
              <a:rPr lang="en-US" spc="-5" dirty="0">
                <a:solidFill>
                  <a:schemeClr val="tx1"/>
                </a:solidFill>
                <a:cs typeface="Calibri"/>
              </a:rPr>
              <a:t>l</a:t>
            </a:r>
            <a:r>
              <a:rPr lang="en-US" dirty="0">
                <a:solidFill>
                  <a:schemeClr val="tx1"/>
                </a:solidFill>
                <a:cs typeface="Calibri"/>
              </a:rPr>
              <a:t>y</a:t>
            </a:r>
            <a:r>
              <a:rPr lang="en-US" spc="30" dirty="0">
                <a:solidFill>
                  <a:schemeClr val="tx1"/>
                </a:solidFill>
                <a:cs typeface="Calibri"/>
              </a:rPr>
              <a:t> </a:t>
            </a:r>
            <a:r>
              <a:rPr lang="en-US" spc="-50" dirty="0">
                <a:solidFill>
                  <a:schemeClr val="tx1"/>
                </a:solidFill>
                <a:cs typeface="Calibri"/>
              </a:rPr>
              <a:t>f</a:t>
            </a:r>
            <a:r>
              <a:rPr lang="en-US" spc="-15" dirty="0">
                <a:solidFill>
                  <a:schemeClr val="tx1"/>
                </a:solidFill>
                <a:cs typeface="Calibri"/>
              </a:rPr>
              <a:t>e</a:t>
            </a:r>
            <a:r>
              <a:rPr lang="en-US" dirty="0">
                <a:solidFill>
                  <a:schemeClr val="tx1"/>
                </a:solidFill>
                <a:cs typeface="Calibri"/>
              </a:rPr>
              <a:t>w</a:t>
            </a:r>
            <a:r>
              <a:rPr lang="en-US" spc="-15" dirty="0">
                <a:solidFill>
                  <a:schemeClr val="tx1"/>
                </a:solidFill>
                <a:cs typeface="Calibri"/>
              </a:rPr>
              <a:t> </a:t>
            </a:r>
            <a:r>
              <a:rPr lang="en-US" spc="-5" dirty="0">
                <a:solidFill>
                  <a:schemeClr val="tx1"/>
                </a:solidFill>
                <a:cs typeface="Calibri"/>
              </a:rPr>
              <a:t>pedi</a:t>
            </a:r>
            <a:r>
              <a:rPr lang="en-US" spc="-20" dirty="0">
                <a:solidFill>
                  <a:schemeClr val="tx1"/>
                </a:solidFill>
                <a:cs typeface="Calibri"/>
              </a:rPr>
              <a:t>a</a:t>
            </a:r>
            <a:r>
              <a:rPr lang="en-US" dirty="0">
                <a:solidFill>
                  <a:schemeClr val="tx1"/>
                </a:solidFill>
                <a:cs typeface="Calibri"/>
              </a:rPr>
              <a:t>tr</a:t>
            </a:r>
            <a:r>
              <a:rPr lang="en-US" spc="-10" dirty="0">
                <a:solidFill>
                  <a:schemeClr val="tx1"/>
                </a:solidFill>
                <a:cs typeface="Calibri"/>
              </a:rPr>
              <a:t>i</a:t>
            </a:r>
            <a:r>
              <a:rPr lang="en-US" dirty="0">
                <a:solidFill>
                  <a:schemeClr val="tx1"/>
                </a:solidFill>
                <a:cs typeface="Calibri"/>
              </a:rPr>
              <a:t>c</a:t>
            </a:r>
            <a:r>
              <a:rPr lang="en-US" spc="15" dirty="0">
                <a:solidFill>
                  <a:schemeClr val="tx1"/>
                </a:solidFill>
                <a:cs typeface="Calibri"/>
              </a:rPr>
              <a:t> </a:t>
            </a:r>
            <a:r>
              <a:rPr lang="en-US" dirty="0">
                <a:solidFill>
                  <a:schemeClr val="tx1"/>
                </a:solidFill>
                <a:cs typeface="Calibri"/>
              </a:rPr>
              <a:t>v</a:t>
            </a:r>
            <a:r>
              <a:rPr lang="en-US" spc="-10" dirty="0">
                <a:solidFill>
                  <a:schemeClr val="tx1"/>
                </a:solidFill>
                <a:cs typeface="Calibri"/>
              </a:rPr>
              <a:t>i</a:t>
            </a:r>
            <a:r>
              <a:rPr lang="en-US" spc="-5" dirty="0">
                <a:solidFill>
                  <a:schemeClr val="tx1"/>
                </a:solidFill>
                <a:cs typeface="Calibri"/>
              </a:rPr>
              <a:t>s</a:t>
            </a:r>
            <a:r>
              <a:rPr lang="en-US" spc="-10" dirty="0">
                <a:solidFill>
                  <a:schemeClr val="tx1"/>
                </a:solidFill>
                <a:cs typeface="Calibri"/>
              </a:rPr>
              <a:t>i</a:t>
            </a:r>
            <a:r>
              <a:rPr lang="en-US" dirty="0">
                <a:solidFill>
                  <a:schemeClr val="tx1"/>
                </a:solidFill>
                <a:cs typeface="Calibri"/>
              </a:rPr>
              <a:t>ts</a:t>
            </a:r>
            <a:r>
              <a:rPr lang="en-US" spc="30" dirty="0">
                <a:solidFill>
                  <a:schemeClr val="tx1"/>
                </a:solidFill>
                <a:cs typeface="Calibri"/>
              </a:rPr>
              <a:t> </a:t>
            </a:r>
            <a:r>
              <a:rPr lang="en-US" dirty="0">
                <a:solidFill>
                  <a:schemeClr val="tx1"/>
                </a:solidFill>
                <a:cs typeface="Calibri"/>
              </a:rPr>
              <a:t>each</a:t>
            </a:r>
            <a:r>
              <a:rPr lang="en-US" spc="-10" dirty="0">
                <a:solidFill>
                  <a:schemeClr val="tx1"/>
                </a:solidFill>
                <a:cs typeface="Calibri"/>
              </a:rPr>
              <a:t> </a:t>
            </a:r>
            <a:r>
              <a:rPr lang="en-US" spc="-5" dirty="0">
                <a:solidFill>
                  <a:schemeClr val="tx1"/>
                </a:solidFill>
                <a:cs typeface="Calibri"/>
              </a:rPr>
              <a:t>d</a:t>
            </a:r>
            <a:r>
              <a:rPr lang="en-US" spc="-35" dirty="0">
                <a:solidFill>
                  <a:schemeClr val="tx1"/>
                </a:solidFill>
                <a:cs typeface="Calibri"/>
              </a:rPr>
              <a:t>a</a:t>
            </a:r>
            <a:r>
              <a:rPr lang="en-US" dirty="0">
                <a:solidFill>
                  <a:schemeClr val="tx1"/>
                </a:solidFill>
                <a:cs typeface="Calibri"/>
              </a:rPr>
              <a:t>y</a:t>
            </a:r>
            <a:r>
              <a:rPr lang="en-US" spc="-10" dirty="0">
                <a:solidFill>
                  <a:schemeClr val="tx1"/>
                </a:solidFill>
                <a:cs typeface="Calibri"/>
              </a:rPr>
              <a:t> </a:t>
            </a:r>
            <a:r>
              <a:rPr lang="en-US" dirty="0">
                <a:solidFill>
                  <a:schemeClr val="tx1"/>
                </a:solidFill>
                <a:cs typeface="Calibri"/>
              </a:rPr>
              <a:t>– </a:t>
            </a:r>
            <a:r>
              <a:rPr lang="en-US" spc="-15" dirty="0">
                <a:solidFill>
                  <a:schemeClr val="tx1"/>
                </a:solidFill>
                <a:cs typeface="Calibri"/>
              </a:rPr>
              <a:t>e</a:t>
            </a:r>
            <a:r>
              <a:rPr lang="en-US" spc="-30" dirty="0">
                <a:solidFill>
                  <a:schemeClr val="tx1"/>
                </a:solidFill>
                <a:cs typeface="Calibri"/>
              </a:rPr>
              <a:t>v</a:t>
            </a:r>
            <a:r>
              <a:rPr lang="en-US" dirty="0">
                <a:solidFill>
                  <a:schemeClr val="tx1"/>
                </a:solidFill>
                <a:cs typeface="Calibri"/>
              </a:rPr>
              <a:t>en l</a:t>
            </a:r>
            <a:r>
              <a:rPr lang="en-US" spc="-10" dirty="0">
                <a:solidFill>
                  <a:schemeClr val="tx1"/>
                </a:solidFill>
                <a:cs typeface="Calibri"/>
              </a:rPr>
              <a:t>e</a:t>
            </a:r>
            <a:r>
              <a:rPr lang="en-US" spc="-5" dirty="0">
                <a:solidFill>
                  <a:schemeClr val="tx1"/>
                </a:solidFill>
                <a:cs typeface="Calibri"/>
              </a:rPr>
              <a:t>s</a:t>
            </a:r>
            <a:r>
              <a:rPr lang="en-US" dirty="0">
                <a:solidFill>
                  <a:schemeClr val="tx1"/>
                </a:solidFill>
                <a:cs typeface="Calibri"/>
              </a:rPr>
              <a:t>s</a:t>
            </a:r>
            <a:r>
              <a:rPr lang="en-US" spc="15" dirty="0">
                <a:solidFill>
                  <a:schemeClr val="tx1"/>
                </a:solidFill>
                <a:cs typeface="Calibri"/>
              </a:rPr>
              <a:t> </a:t>
            </a:r>
            <a:r>
              <a:rPr lang="en-US" dirty="0">
                <a:solidFill>
                  <a:schemeClr val="tx1"/>
                </a:solidFill>
                <a:cs typeface="Calibri"/>
              </a:rPr>
              <a:t>crit</a:t>
            </a:r>
            <a:r>
              <a:rPr lang="en-US" spc="-10" dirty="0">
                <a:solidFill>
                  <a:schemeClr val="tx1"/>
                </a:solidFill>
                <a:cs typeface="Calibri"/>
              </a:rPr>
              <a:t>ic</a:t>
            </a:r>
            <a:r>
              <a:rPr lang="en-US" dirty="0">
                <a:solidFill>
                  <a:schemeClr val="tx1"/>
                </a:solidFill>
                <a:cs typeface="Calibri"/>
              </a:rPr>
              <a:t>al</a:t>
            </a:r>
            <a:r>
              <a:rPr lang="en-US" spc="-10" dirty="0">
                <a:solidFill>
                  <a:schemeClr val="tx1"/>
                </a:solidFill>
                <a:cs typeface="Calibri"/>
              </a:rPr>
              <a:t>l</a:t>
            </a:r>
            <a:r>
              <a:rPr lang="en-US" dirty="0">
                <a:solidFill>
                  <a:schemeClr val="tx1"/>
                </a:solidFill>
                <a:cs typeface="Calibri"/>
              </a:rPr>
              <a:t>y</a:t>
            </a:r>
            <a:r>
              <a:rPr lang="en-US" spc="5" dirty="0">
                <a:solidFill>
                  <a:schemeClr val="tx1"/>
                </a:solidFill>
                <a:cs typeface="Calibri"/>
              </a:rPr>
              <a:t> </a:t>
            </a:r>
            <a:r>
              <a:rPr lang="en-US" dirty="0">
                <a:solidFill>
                  <a:schemeClr val="tx1"/>
                </a:solidFill>
                <a:cs typeface="Calibri"/>
              </a:rPr>
              <a:t>i</a:t>
            </a:r>
            <a:r>
              <a:rPr lang="en-US" spc="-10" dirty="0">
                <a:solidFill>
                  <a:schemeClr val="tx1"/>
                </a:solidFill>
                <a:cs typeface="Calibri"/>
              </a:rPr>
              <a:t>l</a:t>
            </a:r>
            <a:r>
              <a:rPr lang="en-US" dirty="0">
                <a:solidFill>
                  <a:schemeClr val="tx1"/>
                </a:solidFill>
                <a:cs typeface="Calibri"/>
              </a:rPr>
              <a:t>l</a:t>
            </a:r>
            <a:r>
              <a:rPr lang="en-US" spc="20" dirty="0">
                <a:solidFill>
                  <a:schemeClr val="tx1"/>
                </a:solidFill>
                <a:cs typeface="Calibri"/>
              </a:rPr>
              <a:t> </a:t>
            </a:r>
            <a:r>
              <a:rPr lang="en-US" spc="-5" dirty="0">
                <a:solidFill>
                  <a:schemeClr val="tx1"/>
                </a:solidFill>
                <a:cs typeface="Calibri"/>
              </a:rPr>
              <a:t>o</a:t>
            </a:r>
            <a:r>
              <a:rPr lang="en-US" dirty="0">
                <a:solidFill>
                  <a:schemeClr val="tx1"/>
                </a:solidFill>
                <a:cs typeface="Calibri"/>
              </a:rPr>
              <a:t>r</a:t>
            </a:r>
            <a:r>
              <a:rPr lang="en-US" spc="-10" dirty="0">
                <a:solidFill>
                  <a:schemeClr val="tx1"/>
                </a:solidFill>
                <a:cs typeface="Calibri"/>
              </a:rPr>
              <a:t> </a:t>
            </a:r>
            <a:r>
              <a:rPr lang="en-US" dirty="0">
                <a:solidFill>
                  <a:schemeClr val="tx1"/>
                </a:solidFill>
                <a:cs typeface="Calibri"/>
              </a:rPr>
              <a:t>inju</a:t>
            </a:r>
            <a:r>
              <a:rPr lang="en-US" spc="-30" dirty="0">
                <a:solidFill>
                  <a:schemeClr val="tx1"/>
                </a:solidFill>
                <a:cs typeface="Calibri"/>
              </a:rPr>
              <a:t>r</a:t>
            </a:r>
            <a:r>
              <a:rPr lang="en-US" dirty="0">
                <a:solidFill>
                  <a:schemeClr val="tx1"/>
                </a:solidFill>
                <a:cs typeface="Calibri"/>
              </a:rPr>
              <a:t>ed</a:t>
            </a:r>
            <a:r>
              <a:rPr lang="en-US" spc="-20" dirty="0">
                <a:solidFill>
                  <a:schemeClr val="tx1"/>
                </a:solidFill>
                <a:cs typeface="Calibri"/>
              </a:rPr>
              <a:t> </a:t>
            </a:r>
            <a:r>
              <a:rPr lang="en-US" spc="-5" dirty="0">
                <a:solidFill>
                  <a:schemeClr val="tx1"/>
                </a:solidFill>
                <a:cs typeface="Calibri"/>
              </a:rPr>
              <a:t>(Les</a:t>
            </a:r>
            <a:r>
              <a:rPr lang="en-US" dirty="0">
                <a:solidFill>
                  <a:schemeClr val="tx1"/>
                </a:solidFill>
                <a:cs typeface="Calibri"/>
              </a:rPr>
              <a:t>s</a:t>
            </a:r>
            <a:r>
              <a:rPr lang="en-US" spc="20" dirty="0">
                <a:solidFill>
                  <a:schemeClr val="tx1"/>
                </a:solidFill>
                <a:cs typeface="Calibri"/>
              </a:rPr>
              <a:t> </a:t>
            </a:r>
            <a:r>
              <a:rPr lang="en-US" dirty="0">
                <a:solidFill>
                  <a:schemeClr val="tx1"/>
                </a:solidFill>
                <a:cs typeface="Calibri"/>
              </a:rPr>
              <a:t>than</a:t>
            </a:r>
            <a:r>
              <a:rPr lang="en-US" spc="-5" dirty="0">
                <a:solidFill>
                  <a:schemeClr val="tx1"/>
                </a:solidFill>
                <a:cs typeface="Calibri"/>
              </a:rPr>
              <a:t> </a:t>
            </a:r>
            <a:r>
              <a:rPr lang="en-US" dirty="0">
                <a:solidFill>
                  <a:schemeClr val="tx1"/>
                </a:solidFill>
                <a:cs typeface="Calibri"/>
              </a:rPr>
              <a:t>5%</a:t>
            </a:r>
            <a:r>
              <a:rPr lang="en-US" spc="-10" dirty="0">
                <a:solidFill>
                  <a:schemeClr val="tx1"/>
                </a:solidFill>
                <a:cs typeface="Calibri"/>
              </a:rPr>
              <a:t> </a:t>
            </a:r>
            <a:r>
              <a:rPr lang="en-US" spc="-30" dirty="0" smtClean="0">
                <a:solidFill>
                  <a:schemeClr val="tx1"/>
                </a:solidFill>
                <a:cs typeface="Calibri"/>
              </a:rPr>
              <a:t>r</a:t>
            </a:r>
            <a:r>
              <a:rPr lang="en-US" dirty="0" smtClean="0">
                <a:solidFill>
                  <a:schemeClr val="tx1"/>
                </a:solidFill>
                <a:cs typeface="Calibri"/>
              </a:rPr>
              <a:t>equi</a:t>
            </a:r>
            <a:r>
              <a:rPr lang="en-US" spc="-35" dirty="0" smtClean="0">
                <a:solidFill>
                  <a:schemeClr val="tx1"/>
                </a:solidFill>
                <a:cs typeface="Calibri"/>
              </a:rPr>
              <a:t>r</a:t>
            </a:r>
            <a:r>
              <a:rPr lang="en-US" dirty="0" smtClean="0">
                <a:solidFill>
                  <a:schemeClr val="tx1"/>
                </a:solidFill>
                <a:cs typeface="Calibri"/>
              </a:rPr>
              <a:t>e </a:t>
            </a:r>
            <a:r>
              <a:rPr lang="en-US" spc="5" dirty="0" smtClean="0">
                <a:solidFill>
                  <a:schemeClr val="tx1"/>
                </a:solidFill>
                <a:cs typeface="Calibri"/>
              </a:rPr>
              <a:t>tertiary</a:t>
            </a:r>
            <a:r>
              <a:rPr lang="en-US" spc="15" baseline="25641" dirty="0" smtClean="0">
                <a:solidFill>
                  <a:schemeClr val="tx1"/>
                </a:solidFill>
                <a:latin typeface="Arial" panose="020B0604020202020204" pitchFamily="34" charset="0"/>
                <a:cs typeface="Calibri"/>
              </a:rPr>
              <a:t> </a:t>
            </a:r>
            <a:r>
              <a:rPr lang="en-US" spc="-10" dirty="0" smtClean="0">
                <a:solidFill>
                  <a:schemeClr val="tx1"/>
                </a:solidFill>
                <a:cs typeface="Calibri"/>
              </a:rPr>
              <a:t>c</a:t>
            </a:r>
            <a:r>
              <a:rPr lang="en-US" dirty="0" smtClean="0">
                <a:solidFill>
                  <a:schemeClr val="tx1"/>
                </a:solidFill>
                <a:cs typeface="Calibri"/>
              </a:rPr>
              <a:t>a</a:t>
            </a:r>
            <a:r>
              <a:rPr lang="en-US" spc="-30" dirty="0" smtClean="0">
                <a:solidFill>
                  <a:schemeClr val="tx1"/>
                </a:solidFill>
                <a:cs typeface="Calibri"/>
              </a:rPr>
              <a:t>r</a:t>
            </a:r>
            <a:r>
              <a:rPr lang="en-US" dirty="0" smtClean="0">
                <a:solidFill>
                  <a:schemeClr val="tx1"/>
                </a:solidFill>
                <a:cs typeface="Calibri"/>
              </a:rPr>
              <a:t>e)</a:t>
            </a:r>
          </a:p>
          <a:p>
            <a:pPr marL="469900" marR="5080" lvl="1">
              <a:lnSpc>
                <a:spcPts val="2160"/>
              </a:lnSpc>
              <a:spcBef>
                <a:spcPts val="470"/>
              </a:spcBef>
              <a:buSzPct val="110000"/>
              <a:tabLst>
                <a:tab pos="756920" algn="l"/>
              </a:tabLst>
            </a:pPr>
            <a:endParaRPr lang="en-US" dirty="0">
              <a:solidFill>
                <a:schemeClr val="tx1"/>
              </a:solidFill>
              <a:cs typeface="Calibri"/>
            </a:endParaRPr>
          </a:p>
          <a:p>
            <a:pPr marL="355600" indent="-342900">
              <a:lnSpc>
                <a:spcPts val="2735"/>
              </a:lnSpc>
              <a:buClr>
                <a:schemeClr val="accent1"/>
              </a:buClr>
              <a:buSzPct val="118750"/>
              <a:buFont typeface="Arial" panose="020B0604020202020204" pitchFamily="34" charset="0"/>
              <a:buChar char="•"/>
              <a:tabLst>
                <a:tab pos="355600" algn="l"/>
              </a:tabLst>
            </a:pPr>
            <a:r>
              <a:rPr lang="en-US" u="none" spc="-5" dirty="0">
                <a:solidFill>
                  <a:schemeClr val="tx1"/>
                </a:solidFill>
              </a:rPr>
              <a:t>Child</a:t>
            </a:r>
            <a:r>
              <a:rPr lang="en-US" u="none" spc="-30" dirty="0">
                <a:solidFill>
                  <a:schemeClr val="tx1"/>
                </a:solidFill>
              </a:rPr>
              <a:t>r</a:t>
            </a:r>
            <a:r>
              <a:rPr lang="en-US" u="none" spc="-15" dirty="0">
                <a:solidFill>
                  <a:schemeClr val="tx1"/>
                </a:solidFill>
              </a:rPr>
              <a:t>en a</a:t>
            </a:r>
            <a:r>
              <a:rPr lang="en-US" u="none" spc="-10" dirty="0">
                <a:solidFill>
                  <a:schemeClr val="tx1"/>
                </a:solidFill>
              </a:rPr>
              <a:t>c</a:t>
            </a:r>
            <a:r>
              <a:rPr lang="en-US" u="none" spc="-35" dirty="0">
                <a:solidFill>
                  <a:schemeClr val="tx1"/>
                </a:solidFill>
              </a:rPr>
              <a:t>c</a:t>
            </a:r>
            <a:r>
              <a:rPr lang="en-US" u="none" spc="-5" dirty="0">
                <a:solidFill>
                  <a:schemeClr val="tx1"/>
                </a:solidFill>
              </a:rPr>
              <a:t>ou</a:t>
            </a:r>
            <a:r>
              <a:rPr lang="en-US" u="none" spc="-30" dirty="0">
                <a:solidFill>
                  <a:schemeClr val="tx1"/>
                </a:solidFill>
              </a:rPr>
              <a:t>n</a:t>
            </a:r>
            <a:r>
              <a:rPr lang="en-US" u="none" spc="-10" dirty="0">
                <a:solidFill>
                  <a:schemeClr val="tx1"/>
                </a:solidFill>
              </a:rPr>
              <a:t>t</a:t>
            </a:r>
            <a:r>
              <a:rPr lang="en-US" u="none" dirty="0">
                <a:solidFill>
                  <a:schemeClr val="tx1"/>
                </a:solidFill>
              </a:rPr>
              <a:t> </a:t>
            </a:r>
            <a:r>
              <a:rPr lang="en-US" u="none" spc="-55" dirty="0">
                <a:solidFill>
                  <a:schemeClr val="tx1"/>
                </a:solidFill>
              </a:rPr>
              <a:t>f</a:t>
            </a:r>
            <a:r>
              <a:rPr lang="en-US" u="none" spc="-20" dirty="0">
                <a:solidFill>
                  <a:schemeClr val="tx1"/>
                </a:solidFill>
              </a:rPr>
              <a:t>o</a:t>
            </a:r>
            <a:r>
              <a:rPr lang="en-US" u="none" spc="-10" dirty="0">
                <a:solidFill>
                  <a:schemeClr val="tx1"/>
                </a:solidFill>
              </a:rPr>
              <a:t>r</a:t>
            </a:r>
            <a:r>
              <a:rPr lang="en-US" u="none" dirty="0">
                <a:solidFill>
                  <a:schemeClr val="tx1"/>
                </a:solidFill>
              </a:rPr>
              <a:t> </a:t>
            </a:r>
            <a:r>
              <a:rPr lang="en-US" u="none" spc="-15" dirty="0">
                <a:solidFill>
                  <a:schemeClr val="tx1"/>
                </a:solidFill>
              </a:rPr>
              <a:t>5</a:t>
            </a:r>
            <a:r>
              <a:rPr lang="en-US" u="none" spc="-10" dirty="0">
                <a:solidFill>
                  <a:schemeClr val="tx1"/>
                </a:solidFill>
              </a:rPr>
              <a:t> </a:t>
            </a:r>
            <a:r>
              <a:rPr lang="en-US" u="none" spc="-40" dirty="0">
                <a:solidFill>
                  <a:schemeClr val="tx1"/>
                </a:solidFill>
              </a:rPr>
              <a:t>t</a:t>
            </a:r>
            <a:r>
              <a:rPr lang="en-US" u="none" dirty="0">
                <a:solidFill>
                  <a:schemeClr val="tx1"/>
                </a:solidFill>
              </a:rPr>
              <a:t>o</a:t>
            </a:r>
            <a:r>
              <a:rPr lang="en-US" u="none" spc="-20" dirty="0">
                <a:solidFill>
                  <a:schemeClr val="tx1"/>
                </a:solidFill>
              </a:rPr>
              <a:t> </a:t>
            </a:r>
            <a:r>
              <a:rPr lang="en-US" u="none" spc="-15" dirty="0">
                <a:solidFill>
                  <a:schemeClr val="tx1"/>
                </a:solidFill>
              </a:rPr>
              <a:t>1</a:t>
            </a:r>
            <a:r>
              <a:rPr lang="en-US" u="none" spc="-25" dirty="0">
                <a:solidFill>
                  <a:schemeClr val="tx1"/>
                </a:solidFill>
              </a:rPr>
              <a:t>0</a:t>
            </a:r>
            <a:r>
              <a:rPr lang="en-US" u="none" spc="-20" dirty="0">
                <a:solidFill>
                  <a:schemeClr val="tx1"/>
                </a:solidFill>
              </a:rPr>
              <a:t>%</a:t>
            </a:r>
            <a:r>
              <a:rPr lang="en-US" u="none" dirty="0">
                <a:solidFill>
                  <a:schemeClr val="tx1"/>
                </a:solidFill>
              </a:rPr>
              <a:t> </a:t>
            </a:r>
            <a:r>
              <a:rPr lang="en-US" u="none" spc="-5" dirty="0">
                <a:solidFill>
                  <a:schemeClr val="tx1"/>
                </a:solidFill>
              </a:rPr>
              <a:t>o</a:t>
            </a:r>
            <a:r>
              <a:rPr lang="en-US" u="none" dirty="0">
                <a:solidFill>
                  <a:schemeClr val="tx1"/>
                </a:solidFill>
              </a:rPr>
              <a:t>f</a:t>
            </a:r>
            <a:r>
              <a:rPr lang="en-US" u="none" spc="-10" dirty="0">
                <a:solidFill>
                  <a:schemeClr val="tx1"/>
                </a:solidFill>
              </a:rPr>
              <a:t> </a:t>
            </a:r>
            <a:r>
              <a:rPr lang="en-US" u="none" dirty="0">
                <a:solidFill>
                  <a:schemeClr val="tx1"/>
                </a:solidFill>
              </a:rPr>
              <a:t>all </a:t>
            </a:r>
            <a:r>
              <a:rPr lang="en-US" u="none" spc="-5" dirty="0" smtClean="0">
                <a:solidFill>
                  <a:schemeClr val="tx1"/>
                </a:solidFill>
              </a:rPr>
              <a:t>EMS</a:t>
            </a:r>
            <a:r>
              <a:rPr lang="en-US" dirty="0">
                <a:solidFill>
                  <a:schemeClr val="tx1"/>
                </a:solidFill>
              </a:rPr>
              <a:t> </a:t>
            </a:r>
            <a:r>
              <a:rPr lang="en-US" u="none" spc="-5" dirty="0" smtClean="0">
                <a:solidFill>
                  <a:schemeClr val="tx1"/>
                </a:solidFill>
              </a:rPr>
              <a:t>p</a:t>
            </a:r>
            <a:r>
              <a:rPr lang="en-US" u="none" spc="-25" dirty="0" smtClean="0">
                <a:solidFill>
                  <a:schemeClr val="tx1"/>
                </a:solidFill>
              </a:rPr>
              <a:t>a</a:t>
            </a:r>
            <a:r>
              <a:rPr lang="en-US" u="none" dirty="0" smtClean="0">
                <a:solidFill>
                  <a:schemeClr val="tx1"/>
                </a:solidFill>
              </a:rPr>
              <a:t>tie</a:t>
            </a:r>
            <a:r>
              <a:rPr lang="en-US" u="none" spc="-25" dirty="0" smtClean="0">
                <a:solidFill>
                  <a:schemeClr val="tx1"/>
                </a:solidFill>
              </a:rPr>
              <a:t>n</a:t>
            </a:r>
            <a:r>
              <a:rPr lang="en-US" u="none" dirty="0" smtClean="0">
                <a:solidFill>
                  <a:schemeClr val="tx1"/>
                </a:solidFill>
              </a:rPr>
              <a:t>ts</a:t>
            </a:r>
            <a:endParaRPr lang="en-US" u="none" dirty="0">
              <a:solidFill>
                <a:schemeClr val="tx1"/>
              </a:solidFill>
            </a:endParaRPr>
          </a:p>
          <a:p>
            <a:pPr marL="756285" lvl="1" indent="-286385">
              <a:spcBef>
                <a:spcPts val="65"/>
              </a:spcBef>
              <a:buSzPct val="110000"/>
              <a:buFont typeface="Arial"/>
              <a:buChar char="-"/>
              <a:tabLst>
                <a:tab pos="756920" algn="l"/>
              </a:tabLst>
            </a:pPr>
            <a:r>
              <a:rPr lang="en-US" spc="-5" dirty="0">
                <a:solidFill>
                  <a:schemeClr val="tx1"/>
                </a:solidFill>
                <a:cs typeface="Calibri"/>
              </a:rPr>
              <a:t>&lt;</a:t>
            </a:r>
            <a:r>
              <a:rPr lang="en-US" spc="5" dirty="0">
                <a:solidFill>
                  <a:schemeClr val="tx1"/>
                </a:solidFill>
                <a:cs typeface="Calibri"/>
              </a:rPr>
              <a:t>1</a:t>
            </a:r>
            <a:r>
              <a:rPr lang="en-US" dirty="0">
                <a:solidFill>
                  <a:schemeClr val="tx1"/>
                </a:solidFill>
                <a:cs typeface="Calibri"/>
              </a:rPr>
              <a:t>%</a:t>
            </a:r>
            <a:r>
              <a:rPr lang="en-US" spc="-15" dirty="0">
                <a:solidFill>
                  <a:schemeClr val="tx1"/>
                </a:solidFill>
                <a:cs typeface="Calibri"/>
              </a:rPr>
              <a:t> </a:t>
            </a:r>
            <a:r>
              <a:rPr lang="en-US" dirty="0">
                <a:solidFill>
                  <a:schemeClr val="tx1"/>
                </a:solidFill>
                <a:cs typeface="Calibri"/>
              </a:rPr>
              <a:t>a</a:t>
            </a:r>
            <a:r>
              <a:rPr lang="en-US" spc="-30" dirty="0">
                <a:solidFill>
                  <a:schemeClr val="tx1"/>
                </a:solidFill>
                <a:cs typeface="Calibri"/>
              </a:rPr>
              <a:t>r</a:t>
            </a:r>
            <a:r>
              <a:rPr lang="en-US" dirty="0">
                <a:solidFill>
                  <a:schemeClr val="tx1"/>
                </a:solidFill>
                <a:cs typeface="Calibri"/>
              </a:rPr>
              <a:t>e crit</a:t>
            </a:r>
            <a:r>
              <a:rPr lang="en-US" spc="-10" dirty="0">
                <a:solidFill>
                  <a:schemeClr val="tx1"/>
                </a:solidFill>
                <a:cs typeface="Calibri"/>
              </a:rPr>
              <a:t>ic</a:t>
            </a:r>
            <a:r>
              <a:rPr lang="en-US" dirty="0">
                <a:solidFill>
                  <a:schemeClr val="tx1"/>
                </a:solidFill>
                <a:cs typeface="Calibri"/>
              </a:rPr>
              <a:t>al</a:t>
            </a:r>
            <a:r>
              <a:rPr lang="en-US" spc="-10" dirty="0">
                <a:solidFill>
                  <a:schemeClr val="tx1"/>
                </a:solidFill>
                <a:cs typeface="Calibri"/>
              </a:rPr>
              <a:t>l</a:t>
            </a:r>
            <a:r>
              <a:rPr lang="en-US" dirty="0">
                <a:solidFill>
                  <a:schemeClr val="tx1"/>
                </a:solidFill>
                <a:cs typeface="Calibri"/>
              </a:rPr>
              <a:t>y</a:t>
            </a:r>
            <a:r>
              <a:rPr lang="en-US" spc="15" dirty="0">
                <a:solidFill>
                  <a:schemeClr val="tx1"/>
                </a:solidFill>
                <a:cs typeface="Calibri"/>
              </a:rPr>
              <a:t> </a:t>
            </a:r>
            <a:r>
              <a:rPr lang="en-US" dirty="0">
                <a:solidFill>
                  <a:schemeClr val="tx1"/>
                </a:solidFill>
                <a:cs typeface="Calibri"/>
              </a:rPr>
              <a:t>i</a:t>
            </a:r>
            <a:r>
              <a:rPr lang="en-US" spc="-10" dirty="0">
                <a:solidFill>
                  <a:schemeClr val="tx1"/>
                </a:solidFill>
                <a:cs typeface="Calibri"/>
              </a:rPr>
              <a:t>l</a:t>
            </a:r>
            <a:r>
              <a:rPr lang="en-US" dirty="0">
                <a:solidFill>
                  <a:schemeClr val="tx1"/>
                </a:solidFill>
                <a:cs typeface="Calibri"/>
              </a:rPr>
              <a:t>l/inju</a:t>
            </a:r>
            <a:r>
              <a:rPr lang="en-US" spc="-30" dirty="0">
                <a:solidFill>
                  <a:schemeClr val="tx1"/>
                </a:solidFill>
                <a:cs typeface="Calibri"/>
              </a:rPr>
              <a:t>r</a:t>
            </a:r>
            <a:r>
              <a:rPr lang="en-US" dirty="0">
                <a:solidFill>
                  <a:schemeClr val="tx1"/>
                </a:solidFill>
                <a:cs typeface="Calibri"/>
              </a:rPr>
              <a:t>ed</a:t>
            </a:r>
          </a:p>
          <a:p>
            <a:pPr marL="756285" marR="173355" lvl="1" indent="-286385">
              <a:lnSpc>
                <a:spcPts val="2160"/>
              </a:lnSpc>
              <a:spcBef>
                <a:spcPts val="470"/>
              </a:spcBef>
              <a:buSzPct val="110000"/>
              <a:buFont typeface="Arial"/>
              <a:buChar char="-"/>
              <a:tabLst>
                <a:tab pos="756920" algn="l"/>
              </a:tabLst>
            </a:pPr>
            <a:r>
              <a:rPr lang="en-US" spc="-5" dirty="0">
                <a:solidFill>
                  <a:schemeClr val="tx1"/>
                </a:solidFill>
                <a:cs typeface="Calibri"/>
              </a:rPr>
              <a:t>Li</a:t>
            </a:r>
            <a:r>
              <a:rPr lang="en-US" dirty="0">
                <a:solidFill>
                  <a:schemeClr val="tx1"/>
                </a:solidFill>
                <a:cs typeface="Calibri"/>
              </a:rPr>
              <a:t>m</a:t>
            </a:r>
            <a:r>
              <a:rPr lang="en-US" spc="-10" dirty="0">
                <a:solidFill>
                  <a:schemeClr val="tx1"/>
                </a:solidFill>
                <a:cs typeface="Calibri"/>
              </a:rPr>
              <a:t>i</a:t>
            </a:r>
            <a:r>
              <a:rPr lang="en-US" spc="-25" dirty="0">
                <a:solidFill>
                  <a:schemeClr val="tx1"/>
                </a:solidFill>
                <a:cs typeface="Calibri"/>
              </a:rPr>
              <a:t>t</a:t>
            </a:r>
            <a:r>
              <a:rPr lang="en-US" dirty="0">
                <a:solidFill>
                  <a:schemeClr val="tx1"/>
                </a:solidFill>
                <a:cs typeface="Calibri"/>
              </a:rPr>
              <a:t>ed</a:t>
            </a:r>
            <a:r>
              <a:rPr lang="en-US" spc="10" dirty="0">
                <a:solidFill>
                  <a:schemeClr val="tx1"/>
                </a:solidFill>
                <a:cs typeface="Calibri"/>
              </a:rPr>
              <a:t> </a:t>
            </a:r>
            <a:r>
              <a:rPr lang="en-US" spc="-40" dirty="0">
                <a:solidFill>
                  <a:schemeClr val="tx1"/>
                </a:solidFill>
                <a:cs typeface="Calibri"/>
              </a:rPr>
              <a:t>e</a:t>
            </a:r>
            <a:r>
              <a:rPr lang="en-US" spc="-5" dirty="0">
                <a:solidFill>
                  <a:schemeClr val="tx1"/>
                </a:solidFill>
                <a:cs typeface="Calibri"/>
              </a:rPr>
              <a:t>xper</a:t>
            </a:r>
            <a:r>
              <a:rPr lang="en-US" spc="-10" dirty="0">
                <a:solidFill>
                  <a:schemeClr val="tx1"/>
                </a:solidFill>
                <a:cs typeface="Calibri"/>
              </a:rPr>
              <a:t>i</a:t>
            </a:r>
            <a:r>
              <a:rPr lang="en-US" dirty="0">
                <a:solidFill>
                  <a:schemeClr val="tx1"/>
                </a:solidFill>
                <a:cs typeface="Calibri"/>
              </a:rPr>
              <a:t>ence</a:t>
            </a:r>
            <a:r>
              <a:rPr lang="en-US" spc="10" dirty="0">
                <a:solidFill>
                  <a:schemeClr val="tx1"/>
                </a:solidFill>
                <a:cs typeface="Calibri"/>
              </a:rPr>
              <a:t> </a:t>
            </a:r>
            <a:r>
              <a:rPr lang="en-US" spc="-40" dirty="0">
                <a:solidFill>
                  <a:schemeClr val="tx1"/>
                </a:solidFill>
                <a:cs typeface="Calibri"/>
              </a:rPr>
              <a:t>f</a:t>
            </a:r>
            <a:r>
              <a:rPr lang="en-US" spc="-5" dirty="0">
                <a:solidFill>
                  <a:schemeClr val="tx1"/>
                </a:solidFill>
                <a:cs typeface="Calibri"/>
              </a:rPr>
              <a:t>o</a:t>
            </a:r>
            <a:r>
              <a:rPr lang="en-US" dirty="0">
                <a:solidFill>
                  <a:schemeClr val="tx1"/>
                </a:solidFill>
                <a:cs typeface="Calibri"/>
              </a:rPr>
              <a:t>r</a:t>
            </a:r>
            <a:r>
              <a:rPr lang="en-US" spc="-10" dirty="0">
                <a:solidFill>
                  <a:schemeClr val="tx1"/>
                </a:solidFill>
                <a:cs typeface="Calibri"/>
              </a:rPr>
              <a:t> </a:t>
            </a:r>
            <a:r>
              <a:rPr lang="en-US" spc="-5" dirty="0">
                <a:solidFill>
                  <a:schemeClr val="tx1"/>
                </a:solidFill>
                <a:cs typeface="Calibri"/>
              </a:rPr>
              <a:t>pa</a:t>
            </a:r>
            <a:r>
              <a:rPr lang="en-US" spc="-35" dirty="0">
                <a:solidFill>
                  <a:schemeClr val="tx1"/>
                </a:solidFill>
                <a:cs typeface="Calibri"/>
              </a:rPr>
              <a:t>r</a:t>
            </a:r>
            <a:r>
              <a:rPr lang="en-US" dirty="0">
                <a:solidFill>
                  <a:schemeClr val="tx1"/>
                </a:solidFill>
                <a:cs typeface="Calibri"/>
              </a:rPr>
              <a:t>am</a:t>
            </a:r>
            <a:r>
              <a:rPr lang="en-US" spc="-10" dirty="0">
                <a:solidFill>
                  <a:schemeClr val="tx1"/>
                </a:solidFill>
                <a:cs typeface="Calibri"/>
              </a:rPr>
              <a:t>e</a:t>
            </a:r>
            <a:r>
              <a:rPr lang="en-US" spc="-5" dirty="0">
                <a:solidFill>
                  <a:schemeClr val="tx1"/>
                </a:solidFill>
                <a:cs typeface="Calibri"/>
              </a:rPr>
              <a:t>dic</a:t>
            </a:r>
            <a:r>
              <a:rPr lang="en-US" dirty="0">
                <a:solidFill>
                  <a:schemeClr val="tx1"/>
                </a:solidFill>
                <a:cs typeface="Calibri"/>
              </a:rPr>
              <a:t>s</a:t>
            </a:r>
            <a:r>
              <a:rPr lang="en-US" spc="5" dirty="0">
                <a:solidFill>
                  <a:schemeClr val="tx1"/>
                </a:solidFill>
                <a:cs typeface="Calibri"/>
              </a:rPr>
              <a:t> </a:t>
            </a:r>
            <a:r>
              <a:rPr lang="en-US" dirty="0">
                <a:solidFill>
                  <a:schemeClr val="tx1"/>
                </a:solidFill>
                <a:cs typeface="Calibri"/>
              </a:rPr>
              <a:t>w</a:t>
            </a:r>
            <a:r>
              <a:rPr lang="en-US" spc="-5" dirty="0">
                <a:solidFill>
                  <a:schemeClr val="tx1"/>
                </a:solidFill>
                <a:cs typeface="Calibri"/>
              </a:rPr>
              <a:t>i</a:t>
            </a:r>
            <a:r>
              <a:rPr lang="en-US" dirty="0">
                <a:solidFill>
                  <a:schemeClr val="tx1"/>
                </a:solidFill>
                <a:cs typeface="Calibri"/>
              </a:rPr>
              <a:t>th</a:t>
            </a:r>
            <a:r>
              <a:rPr lang="en-US" spc="5" dirty="0">
                <a:solidFill>
                  <a:schemeClr val="tx1"/>
                </a:solidFill>
                <a:cs typeface="Calibri"/>
              </a:rPr>
              <a:t> </a:t>
            </a:r>
            <a:r>
              <a:rPr lang="en-US" spc="-5" dirty="0">
                <a:solidFill>
                  <a:schemeClr val="tx1"/>
                </a:solidFill>
                <a:cs typeface="Calibri"/>
              </a:rPr>
              <a:t>s</a:t>
            </a:r>
            <a:r>
              <a:rPr lang="en-US" spc="-10" dirty="0">
                <a:solidFill>
                  <a:schemeClr val="tx1"/>
                </a:solidFill>
                <a:cs typeface="Calibri"/>
              </a:rPr>
              <a:t>i</a:t>
            </a:r>
            <a:r>
              <a:rPr lang="en-US" dirty="0">
                <a:solidFill>
                  <a:schemeClr val="tx1"/>
                </a:solidFill>
                <a:cs typeface="Calibri"/>
              </a:rPr>
              <a:t>ck c</a:t>
            </a:r>
            <a:r>
              <a:rPr lang="en-US" spc="5" dirty="0">
                <a:solidFill>
                  <a:schemeClr val="tx1"/>
                </a:solidFill>
                <a:cs typeface="Calibri"/>
              </a:rPr>
              <a:t>h</a:t>
            </a:r>
            <a:r>
              <a:rPr lang="en-US" dirty="0">
                <a:solidFill>
                  <a:schemeClr val="tx1"/>
                </a:solidFill>
                <a:cs typeface="Calibri"/>
              </a:rPr>
              <a:t>i</a:t>
            </a:r>
            <a:r>
              <a:rPr lang="en-US" spc="-10" dirty="0">
                <a:solidFill>
                  <a:schemeClr val="tx1"/>
                </a:solidFill>
                <a:cs typeface="Calibri"/>
              </a:rPr>
              <a:t>l</a:t>
            </a:r>
            <a:r>
              <a:rPr lang="en-US" spc="-5" dirty="0">
                <a:solidFill>
                  <a:schemeClr val="tx1"/>
                </a:solidFill>
                <a:cs typeface="Calibri"/>
              </a:rPr>
              <a:t>d</a:t>
            </a:r>
            <a:r>
              <a:rPr lang="en-US" spc="-25" dirty="0">
                <a:solidFill>
                  <a:schemeClr val="tx1"/>
                </a:solidFill>
                <a:cs typeface="Calibri"/>
              </a:rPr>
              <a:t>r</a:t>
            </a:r>
            <a:r>
              <a:rPr lang="en-US" dirty="0">
                <a:solidFill>
                  <a:schemeClr val="tx1"/>
                </a:solidFill>
                <a:cs typeface="Calibri"/>
              </a:rPr>
              <a:t>en</a:t>
            </a:r>
          </a:p>
          <a:p>
            <a:endParaRPr lang="en-US" sz="1600" dirty="0">
              <a:solidFill>
                <a:schemeClr val="tx1"/>
              </a:solidFill>
            </a:endParaRPr>
          </a:p>
        </p:txBody>
      </p:sp>
      <p:grpSp>
        <p:nvGrpSpPr>
          <p:cNvPr id="8" name="Group 7"/>
          <p:cNvGrpSpPr/>
          <p:nvPr/>
        </p:nvGrpSpPr>
        <p:grpSpPr>
          <a:xfrm>
            <a:off x="9711270" y="145194"/>
            <a:ext cx="2480730" cy="4655520"/>
            <a:chOff x="7165925" y="-905855"/>
            <a:chExt cx="2480730" cy="4655520"/>
          </a:xfrm>
        </p:grpSpPr>
        <p:pic>
          <p:nvPicPr>
            <p:cNvPr id="5" name="Picture 4" descr="Sick baby Olive taking her meds.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5925" y="1268935"/>
              <a:ext cx="2480730" cy="2480730"/>
            </a:xfrm>
            <a:prstGeom prst="rect">
              <a:avLst/>
            </a:prstGeom>
          </p:spPr>
        </p:pic>
        <p:pic>
          <p:nvPicPr>
            <p:cNvPr id="6" name="Picture 5" descr="탐구생활, 즐거운생활 ♬ :: 열나는 아기 대처법과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5926" y="-905855"/>
              <a:ext cx="2480729" cy="2480729"/>
            </a:xfrm>
            <a:prstGeom prst="rect">
              <a:avLst/>
            </a:prstGeom>
          </p:spPr>
        </p:pic>
      </p:grpSp>
      <p:pic>
        <p:nvPicPr>
          <p:cNvPr id="4" name="Picture 3" descr="Israeli propaganda and spin seeks to justify Gaza attack: yet another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1271" y="4800714"/>
            <a:ext cx="2480729" cy="2016356"/>
          </a:xfrm>
          <a:prstGeom prst="rect">
            <a:avLst/>
          </a:prstGeom>
        </p:spPr>
      </p:pic>
    </p:spTree>
    <p:extLst>
      <p:ext uri="{BB962C8B-B14F-4D97-AF65-F5344CB8AC3E}">
        <p14:creationId xmlns:p14="http://schemas.microsoft.com/office/powerpoint/2010/main" val="1151275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18912" y="1914225"/>
            <a:ext cx="6172200" cy="2980536"/>
          </a:xfrm>
          <a:prstGeom prst="rect">
            <a:avLst/>
          </a:prstGeom>
        </p:spPr>
      </p:pic>
      <p:sp>
        <p:nvSpPr>
          <p:cNvPr id="2" name="object 2"/>
          <p:cNvSpPr txBox="1">
            <a:spLocks noGrp="1"/>
          </p:cNvSpPr>
          <p:nvPr>
            <p:ph type="title"/>
          </p:nvPr>
        </p:nvSpPr>
        <p:spPr>
          <a:xfrm>
            <a:off x="766361" y="995252"/>
            <a:ext cx="10924822" cy="545243"/>
          </a:xfrm>
          <a:prstGeom prst="rect">
            <a:avLst/>
          </a:prstGeom>
        </p:spPr>
        <p:txBody>
          <a:bodyPr vert="horz" wrap="square" lIns="0" tIns="67085" rIns="0" bIns="0" rtlCol="0">
            <a:spAutoFit/>
          </a:bodyPr>
          <a:lstStyle/>
          <a:p>
            <a:pPr marL="12700">
              <a:lnSpc>
                <a:spcPts val="4105"/>
              </a:lnSpc>
            </a:pPr>
            <a:r>
              <a:rPr lang="en-US" spc="-25" dirty="0" smtClean="0">
                <a:solidFill>
                  <a:schemeClr val="accent5"/>
                </a:solidFill>
              </a:rPr>
              <a:t>Childhood Death Rate Higher in Rural Areas</a:t>
            </a:r>
            <a:endParaRPr dirty="0">
              <a:solidFill>
                <a:schemeClr val="accent5"/>
              </a:solidFill>
              <a:cs typeface="Georgia"/>
            </a:endParaRPr>
          </a:p>
        </p:txBody>
      </p:sp>
      <p:pic>
        <p:nvPicPr>
          <p:cNvPr id="9" name="Picture 8"/>
          <p:cNvPicPr>
            <a:picLocks noChangeAspect="1"/>
          </p:cNvPicPr>
          <p:nvPr/>
        </p:nvPicPr>
        <p:blipFill>
          <a:blip r:embed="rId4"/>
          <a:stretch>
            <a:fillRect/>
          </a:stretch>
        </p:blipFill>
        <p:spPr>
          <a:xfrm>
            <a:off x="6016978" y="3859396"/>
            <a:ext cx="5489018" cy="2647682"/>
          </a:xfrm>
          <a:prstGeom prst="rect">
            <a:avLst/>
          </a:prstGeom>
        </p:spPr>
      </p:pic>
    </p:spTree>
    <p:extLst>
      <p:ext uri="{BB962C8B-B14F-4D97-AF65-F5344CB8AC3E}">
        <p14:creationId xmlns:p14="http://schemas.microsoft.com/office/powerpoint/2010/main" val="2808331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279</TotalTime>
  <Words>2091</Words>
  <Application>Microsoft Office PowerPoint</Application>
  <PresentationFormat>Widescreen</PresentationFormat>
  <Paragraphs>255</Paragraphs>
  <Slides>36</Slides>
  <Notes>28</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Calibri</vt:lpstr>
      <vt:lpstr>Calibri Light</vt:lpstr>
      <vt:lpstr>Cambria</vt:lpstr>
      <vt:lpstr>Corbel</vt:lpstr>
      <vt:lpstr>Georgia</vt:lpstr>
      <vt:lpstr>Gill Sans MT</vt:lpstr>
      <vt:lpstr>Goudy Old Style</vt:lpstr>
      <vt:lpstr>Symbol</vt:lpstr>
      <vt:lpstr>Times New Roman</vt:lpstr>
      <vt:lpstr>Wingdings 2</vt:lpstr>
      <vt:lpstr>Dividend</vt:lpstr>
      <vt:lpstr>Title of presentation</vt:lpstr>
      <vt:lpstr>Disclosures | conflict of interest statement</vt:lpstr>
      <vt:lpstr>The ems for children program</vt:lpstr>
      <vt:lpstr>PowerPoint Presentation</vt:lpstr>
      <vt:lpstr>PowerPoint Presentation</vt:lpstr>
      <vt:lpstr>PowerPoint Presentation</vt:lpstr>
      <vt:lpstr>What is the Issue?</vt:lpstr>
      <vt:lpstr>There is an Experience Gap!</vt:lpstr>
      <vt:lpstr>Childhood Death Rate Higher in Rural Areas</vt:lpstr>
      <vt:lpstr>Add Florida data maps (mortality rate)</vt:lpstr>
      <vt:lpstr>2009 Joint Policy Statement – Guidelines for Care of Children in the Emergency Department</vt:lpstr>
      <vt:lpstr>2013 National Pediatric Readiness Project</vt:lpstr>
      <vt:lpstr>PowerPoint Presentation</vt:lpstr>
      <vt:lpstr>KY and the NPRP (Your Data here)</vt:lpstr>
      <vt:lpstr>KY and the NPRP (Your data here)</vt:lpstr>
      <vt:lpstr>Trauma Designation</vt:lpstr>
      <vt:lpstr>Pediatric Coordinators</vt:lpstr>
      <vt:lpstr>Disaster Plans</vt:lpstr>
      <vt:lpstr>QI/PI Process Includes Children</vt:lpstr>
      <vt:lpstr>Safety – weight in kg only</vt:lpstr>
      <vt:lpstr>Add a “patient experience” story</vt:lpstr>
      <vt:lpstr>Court Rules on Standard of Care for Pediatric Patients in “General” EDs</vt:lpstr>
      <vt:lpstr>Court Rules on Standard of Care for Pediatric Patients in “General” EDs</vt:lpstr>
      <vt:lpstr>Important Points</vt:lpstr>
      <vt:lpstr>PowerPoint Presentation</vt:lpstr>
      <vt:lpstr>PowerPoint Presentation</vt:lpstr>
      <vt:lpstr>Add State data from nedarc</vt:lpstr>
      <vt:lpstr>PowerPoint Presentation</vt:lpstr>
      <vt:lpstr>PowerPoint Presentation</vt:lpstr>
      <vt:lpstr>PowerPoint Presentation</vt:lpstr>
      <vt:lpstr>Pediatric Readiness is a “Hot Topic”</vt:lpstr>
      <vt:lpstr>The Portal is Re-opening!</vt:lpstr>
      <vt:lpstr>PowerPoint Presentation</vt:lpstr>
      <vt:lpstr>New link to peds readiness website</vt:lpstr>
      <vt:lpstr>A Final Thought…</vt:lpstr>
      <vt:lpstr>PowerPoint Presentation</vt:lpstr>
    </vt:vector>
  </TitlesOfParts>
  <Company>Texas Children's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Morgan Scaggs (Kentucky);Krystle Bartley (EIIC)</dc:creator>
  <cp:lastModifiedBy>Bartley, Krystle</cp:lastModifiedBy>
  <cp:revision>21</cp:revision>
  <dcterms:created xsi:type="dcterms:W3CDTF">2017-02-07T17:03:25Z</dcterms:created>
  <dcterms:modified xsi:type="dcterms:W3CDTF">2017-02-28T14:49:34Z</dcterms:modified>
</cp:coreProperties>
</file>