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71" r:id="rId2"/>
    <p:sldId id="260" r:id="rId3"/>
    <p:sldId id="270" r:id="rId4"/>
  </p:sldIdLst>
  <p:sldSz cx="32918400" cy="21945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467C"/>
    <a:srgbClr val="18203F"/>
    <a:srgbClr val="6BA0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6"/>
    <p:restoredTop sz="94676"/>
  </p:normalViewPr>
  <p:slideViewPr>
    <p:cSldViewPr snapToGrid="0">
      <p:cViewPr varScale="1">
        <p:scale>
          <a:sx n="33" d="100"/>
          <a:sy n="33" d="100"/>
        </p:scale>
        <p:origin x="1680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68880" y="3591562"/>
            <a:ext cx="27980640" cy="7640320"/>
          </a:xfrm>
        </p:spPr>
        <p:txBody>
          <a:bodyPr anchor="b"/>
          <a:lstStyle>
            <a:lvl1pPr algn="ctr"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14800" y="11526522"/>
            <a:ext cx="24688800" cy="5298438"/>
          </a:xfrm>
        </p:spPr>
        <p:txBody>
          <a:bodyPr/>
          <a:lstStyle>
            <a:lvl1pPr marL="0" indent="0" algn="ctr">
              <a:buNone/>
              <a:defRPr sz="7680"/>
            </a:lvl1pPr>
            <a:lvl2pPr marL="1463040" indent="0" algn="ctr">
              <a:buNone/>
              <a:defRPr sz="6400"/>
            </a:lvl2pPr>
            <a:lvl3pPr marL="2926080" indent="0" algn="ctr">
              <a:buNone/>
              <a:defRPr sz="5760"/>
            </a:lvl3pPr>
            <a:lvl4pPr marL="4389120" indent="0" algn="ctr">
              <a:buNone/>
              <a:defRPr sz="5120"/>
            </a:lvl4pPr>
            <a:lvl5pPr marL="5852160" indent="0" algn="ctr">
              <a:buNone/>
              <a:defRPr sz="5120"/>
            </a:lvl5pPr>
            <a:lvl6pPr marL="7315200" indent="0" algn="ctr">
              <a:buNone/>
              <a:defRPr sz="5120"/>
            </a:lvl6pPr>
            <a:lvl7pPr marL="8778240" indent="0" algn="ctr">
              <a:buNone/>
              <a:defRPr sz="5120"/>
            </a:lvl7pPr>
            <a:lvl8pPr marL="10241280" indent="0" algn="ctr">
              <a:buNone/>
              <a:defRPr sz="5120"/>
            </a:lvl8pPr>
            <a:lvl9pPr marL="11704320" indent="0" algn="ctr">
              <a:buNone/>
              <a:defRPr sz="512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90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8130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3557232" y="1168400"/>
            <a:ext cx="7098030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63142" y="1168400"/>
            <a:ext cx="20882610" cy="1859788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40074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034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45997" y="5471167"/>
            <a:ext cx="28392120" cy="9128758"/>
          </a:xfrm>
        </p:spPr>
        <p:txBody>
          <a:bodyPr anchor="b"/>
          <a:lstStyle>
            <a:lvl1pPr>
              <a:defRPr sz="19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45997" y="14686287"/>
            <a:ext cx="28392120" cy="4800598"/>
          </a:xfrm>
        </p:spPr>
        <p:txBody>
          <a:bodyPr/>
          <a:lstStyle>
            <a:lvl1pPr marL="0" indent="0">
              <a:buNone/>
              <a:defRPr sz="7680">
                <a:solidFill>
                  <a:schemeClr val="tx1">
                    <a:tint val="82000"/>
                  </a:schemeClr>
                </a:solidFill>
              </a:defRPr>
            </a:lvl1pPr>
            <a:lvl2pPr marL="1463040" indent="0">
              <a:buNone/>
              <a:defRPr sz="6400">
                <a:solidFill>
                  <a:schemeClr val="tx1">
                    <a:tint val="82000"/>
                  </a:schemeClr>
                </a:solidFill>
              </a:defRPr>
            </a:lvl2pPr>
            <a:lvl3pPr marL="2926080" indent="0">
              <a:buNone/>
              <a:defRPr sz="5760">
                <a:solidFill>
                  <a:schemeClr val="tx1">
                    <a:tint val="82000"/>
                  </a:schemeClr>
                </a:solidFill>
              </a:defRPr>
            </a:lvl3pPr>
            <a:lvl4pPr marL="43891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4pPr>
            <a:lvl5pPr marL="585216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5pPr>
            <a:lvl6pPr marL="731520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6pPr>
            <a:lvl7pPr marL="877824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7pPr>
            <a:lvl8pPr marL="1024128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8pPr>
            <a:lvl9pPr marL="11704320" indent="0">
              <a:buNone/>
              <a:defRPr sz="512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75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31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664940" y="5842000"/>
            <a:ext cx="13990320" cy="139242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23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168405"/>
            <a:ext cx="28392120" cy="4241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7431" y="5379722"/>
            <a:ext cx="13926024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67431" y="8016240"/>
            <a:ext cx="13926024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6664942" y="5379722"/>
            <a:ext cx="13994608" cy="2636518"/>
          </a:xfrm>
        </p:spPr>
        <p:txBody>
          <a:bodyPr anchor="b"/>
          <a:lstStyle>
            <a:lvl1pPr marL="0" indent="0">
              <a:buNone/>
              <a:defRPr sz="7680" b="1"/>
            </a:lvl1pPr>
            <a:lvl2pPr marL="1463040" indent="0">
              <a:buNone/>
              <a:defRPr sz="6400" b="1"/>
            </a:lvl2pPr>
            <a:lvl3pPr marL="2926080" indent="0">
              <a:buNone/>
              <a:defRPr sz="5760" b="1"/>
            </a:lvl3pPr>
            <a:lvl4pPr marL="4389120" indent="0">
              <a:buNone/>
              <a:defRPr sz="5120" b="1"/>
            </a:lvl4pPr>
            <a:lvl5pPr marL="5852160" indent="0">
              <a:buNone/>
              <a:defRPr sz="5120" b="1"/>
            </a:lvl5pPr>
            <a:lvl6pPr marL="7315200" indent="0">
              <a:buNone/>
              <a:defRPr sz="5120" b="1"/>
            </a:lvl6pPr>
            <a:lvl7pPr marL="8778240" indent="0">
              <a:buNone/>
              <a:defRPr sz="5120" b="1"/>
            </a:lvl7pPr>
            <a:lvl8pPr marL="10241280" indent="0">
              <a:buNone/>
              <a:defRPr sz="5120" b="1"/>
            </a:lvl8pPr>
            <a:lvl9pPr marL="11704320" indent="0">
              <a:buNone/>
              <a:defRPr sz="51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6664942" y="8016240"/>
            <a:ext cx="13994608" cy="117906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04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9226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93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94608" y="3159765"/>
            <a:ext cx="16664940" cy="15595600"/>
          </a:xfrm>
        </p:spPr>
        <p:txBody>
          <a:bodyPr/>
          <a:lstStyle>
            <a:lvl1pPr>
              <a:defRPr sz="10240"/>
            </a:lvl1pPr>
            <a:lvl2pPr>
              <a:defRPr sz="8960"/>
            </a:lvl2pPr>
            <a:lvl3pPr>
              <a:defRPr sz="7680"/>
            </a:lvl3pPr>
            <a:lvl4pPr>
              <a:defRPr sz="6400"/>
            </a:lvl4pPr>
            <a:lvl5pPr>
              <a:defRPr sz="6400"/>
            </a:lvl5pPr>
            <a:lvl6pPr>
              <a:defRPr sz="6400"/>
            </a:lvl6pPr>
            <a:lvl7pPr>
              <a:defRPr sz="6400"/>
            </a:lvl7pPr>
            <a:lvl8pPr>
              <a:defRPr sz="6400"/>
            </a:lvl8pPr>
            <a:lvl9pPr>
              <a:defRPr sz="6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55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7428" y="1463040"/>
            <a:ext cx="10617041" cy="5120640"/>
          </a:xfrm>
        </p:spPr>
        <p:txBody>
          <a:bodyPr anchor="b"/>
          <a:lstStyle>
            <a:lvl1pPr>
              <a:defRPr sz="102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994608" y="3159765"/>
            <a:ext cx="16664940" cy="15595600"/>
          </a:xfrm>
        </p:spPr>
        <p:txBody>
          <a:bodyPr anchor="t"/>
          <a:lstStyle>
            <a:lvl1pPr marL="0" indent="0">
              <a:buNone/>
              <a:defRPr sz="10240"/>
            </a:lvl1pPr>
            <a:lvl2pPr marL="1463040" indent="0">
              <a:buNone/>
              <a:defRPr sz="8960"/>
            </a:lvl2pPr>
            <a:lvl3pPr marL="2926080" indent="0">
              <a:buNone/>
              <a:defRPr sz="7680"/>
            </a:lvl3pPr>
            <a:lvl4pPr marL="4389120" indent="0">
              <a:buNone/>
              <a:defRPr sz="6400"/>
            </a:lvl4pPr>
            <a:lvl5pPr marL="5852160" indent="0">
              <a:buNone/>
              <a:defRPr sz="6400"/>
            </a:lvl5pPr>
            <a:lvl6pPr marL="7315200" indent="0">
              <a:buNone/>
              <a:defRPr sz="6400"/>
            </a:lvl6pPr>
            <a:lvl7pPr marL="8778240" indent="0">
              <a:buNone/>
              <a:defRPr sz="6400"/>
            </a:lvl7pPr>
            <a:lvl8pPr marL="10241280" indent="0">
              <a:buNone/>
              <a:defRPr sz="6400"/>
            </a:lvl8pPr>
            <a:lvl9pPr marL="11704320" indent="0">
              <a:buNone/>
              <a:defRPr sz="64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67428" y="6583680"/>
            <a:ext cx="10617041" cy="12197082"/>
          </a:xfrm>
        </p:spPr>
        <p:txBody>
          <a:bodyPr/>
          <a:lstStyle>
            <a:lvl1pPr marL="0" indent="0">
              <a:buNone/>
              <a:defRPr sz="5120"/>
            </a:lvl1pPr>
            <a:lvl2pPr marL="1463040" indent="0">
              <a:buNone/>
              <a:defRPr sz="4480"/>
            </a:lvl2pPr>
            <a:lvl3pPr marL="2926080" indent="0">
              <a:buNone/>
              <a:defRPr sz="3840"/>
            </a:lvl3pPr>
            <a:lvl4pPr marL="4389120" indent="0">
              <a:buNone/>
              <a:defRPr sz="3200"/>
            </a:lvl4pPr>
            <a:lvl5pPr marL="5852160" indent="0">
              <a:buNone/>
              <a:defRPr sz="3200"/>
            </a:lvl5pPr>
            <a:lvl6pPr marL="7315200" indent="0">
              <a:buNone/>
              <a:defRPr sz="3200"/>
            </a:lvl6pPr>
            <a:lvl7pPr marL="8778240" indent="0">
              <a:buNone/>
              <a:defRPr sz="3200"/>
            </a:lvl7pPr>
            <a:lvl8pPr marL="10241280" indent="0">
              <a:buNone/>
              <a:defRPr sz="3200"/>
            </a:lvl8pPr>
            <a:lvl9pPr marL="11704320" indent="0">
              <a:buNone/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07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63140" y="1168405"/>
            <a:ext cx="2839212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3140" y="5842000"/>
            <a:ext cx="2839212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6314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F9B8CA9-5879-2641-BD09-CA96EE7A05F4}" type="datetimeFigureOut">
              <a:rPr lang="en-US" smtClean="0"/>
              <a:t>4/18/24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04220" y="20340325"/>
            <a:ext cx="1110996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3248620" y="20340325"/>
            <a:ext cx="740664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84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62681D-8516-E449-A739-148F3F16EF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39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926080" rtl="0" eaLnBrk="1" latinLnBrk="0" hangingPunct="1">
        <a:lnSpc>
          <a:spcPct val="90000"/>
        </a:lnSpc>
        <a:spcBef>
          <a:spcPct val="0"/>
        </a:spcBef>
        <a:buNone/>
        <a:defRPr sz="140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31520" indent="-731520" algn="l" defTabSz="2926080" rtl="0" eaLnBrk="1" latinLnBrk="0" hangingPunct="1">
        <a:lnSpc>
          <a:spcPct val="90000"/>
        </a:lnSpc>
        <a:spcBef>
          <a:spcPts val="3200"/>
        </a:spcBef>
        <a:buFont typeface="Arial" panose="020B0604020202020204" pitchFamily="34" charset="0"/>
        <a:buChar char="•"/>
        <a:defRPr sz="896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768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6400" kern="1200">
          <a:solidFill>
            <a:schemeClr val="tx1"/>
          </a:solidFill>
          <a:latin typeface="+mn-lt"/>
          <a:ea typeface="+mn-ea"/>
          <a:cs typeface="+mn-cs"/>
        </a:defRPr>
      </a:lvl3pPr>
      <a:lvl4pPr marL="51206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658368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804672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950976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97280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2435840" indent="-731520" algn="l" defTabSz="2926080" rtl="0" eaLnBrk="1" latinLnBrk="0" hangingPunct="1">
        <a:lnSpc>
          <a:spcPct val="90000"/>
        </a:lnSpc>
        <a:spcBef>
          <a:spcPts val="16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1pPr>
      <a:lvl2pPr marL="14630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9260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3pPr>
      <a:lvl4pPr marL="43891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4pPr>
      <a:lvl5pPr marL="585216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5pPr>
      <a:lvl6pPr marL="731520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6pPr>
      <a:lvl7pPr marL="877824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7pPr>
      <a:lvl8pPr marL="1024128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8pPr>
      <a:lvl9pPr marL="11704320" algn="l" defTabSz="2926080" rtl="0" eaLnBrk="1" latinLnBrk="0" hangingPunct="1">
        <a:defRPr sz="5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6F3F1C3-6C54-2F4E-855E-EBA70C5072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1B4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use these templates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C59C348-1AA6-F04D-8F32-4B9FA8BDB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Choose which of the two options you like best; delete the one you won’t be using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Insert text &amp; visuals as instructed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 sure to include a HRSA funding acknowledgement in the bottom right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Questions? Need help? Email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communications@emscimprovement.center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638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68A12811-4DAB-D2D7-75B0-509C4456B07B}"/>
              </a:ext>
            </a:extLst>
          </p:cNvPr>
          <p:cNvSpPr/>
          <p:nvPr/>
        </p:nvSpPr>
        <p:spPr>
          <a:xfrm>
            <a:off x="0" y="18565091"/>
            <a:ext cx="32918400" cy="3380509"/>
          </a:xfrm>
          <a:prstGeom prst="rect">
            <a:avLst/>
          </a:prstGeom>
          <a:solidFill>
            <a:srgbClr val="1B467C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997" dirty="0">
              <a:highlight>
                <a:srgbClr val="0000FF"/>
              </a:highligh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D933DF-ED73-AF2E-AEC9-F576BA245AEC}"/>
              </a:ext>
            </a:extLst>
          </p:cNvPr>
          <p:cNvSpPr/>
          <p:nvPr/>
        </p:nvSpPr>
        <p:spPr>
          <a:xfrm>
            <a:off x="685639" y="4135743"/>
            <a:ext cx="7501431" cy="4030062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AB9B8E4-41F5-7EC0-9AF3-693A41F4C098}"/>
              </a:ext>
            </a:extLst>
          </p:cNvPr>
          <p:cNvSpPr/>
          <p:nvPr/>
        </p:nvSpPr>
        <p:spPr>
          <a:xfrm>
            <a:off x="685639" y="8495092"/>
            <a:ext cx="7501431" cy="3179457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0E9B934-C9F3-147E-7695-C7D7C87BDF69}"/>
              </a:ext>
            </a:extLst>
          </p:cNvPr>
          <p:cNvSpPr/>
          <p:nvPr/>
        </p:nvSpPr>
        <p:spPr>
          <a:xfrm>
            <a:off x="685639" y="12003835"/>
            <a:ext cx="7501431" cy="598393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3ADC8E8-3C30-1737-C03F-4E3CC115CD78}"/>
              </a:ext>
            </a:extLst>
          </p:cNvPr>
          <p:cNvSpPr/>
          <p:nvPr/>
        </p:nvSpPr>
        <p:spPr>
          <a:xfrm>
            <a:off x="8617527" y="4135742"/>
            <a:ext cx="13795906" cy="13852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BCF11AC-B57B-863E-3255-6D3CBC05A3D9}"/>
              </a:ext>
            </a:extLst>
          </p:cNvPr>
          <p:cNvSpPr/>
          <p:nvPr/>
        </p:nvSpPr>
        <p:spPr>
          <a:xfrm>
            <a:off x="22928952" y="4135742"/>
            <a:ext cx="9303810" cy="1385202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C91DBA5-5BE8-422B-CD3B-08D7F0B4744D}"/>
              </a:ext>
            </a:extLst>
          </p:cNvPr>
          <p:cNvSpPr/>
          <p:nvPr/>
        </p:nvSpPr>
        <p:spPr>
          <a:xfrm>
            <a:off x="685638" y="3930246"/>
            <a:ext cx="2459898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25C4CE6-1836-8811-ED43-E84E42788746}"/>
              </a:ext>
            </a:extLst>
          </p:cNvPr>
          <p:cNvSpPr/>
          <p:nvPr/>
        </p:nvSpPr>
        <p:spPr>
          <a:xfrm>
            <a:off x="685638" y="8289596"/>
            <a:ext cx="1216314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FBB9BCD-5199-1A84-5CD8-59B289C61B3F}"/>
              </a:ext>
            </a:extLst>
          </p:cNvPr>
          <p:cNvSpPr/>
          <p:nvPr/>
        </p:nvSpPr>
        <p:spPr>
          <a:xfrm>
            <a:off x="685638" y="11798340"/>
            <a:ext cx="188382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5162F7F-A65F-97F5-14C3-E37D1295DA5E}"/>
              </a:ext>
            </a:extLst>
          </p:cNvPr>
          <p:cNvSpPr txBox="1"/>
          <p:nvPr/>
        </p:nvSpPr>
        <p:spPr>
          <a:xfrm>
            <a:off x="685637" y="3957829"/>
            <a:ext cx="245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BACKGROUND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815BA8C-2502-D279-39A9-B93402F5134A}"/>
              </a:ext>
            </a:extLst>
          </p:cNvPr>
          <p:cNvSpPr txBox="1"/>
          <p:nvPr/>
        </p:nvSpPr>
        <p:spPr>
          <a:xfrm>
            <a:off x="685638" y="8308565"/>
            <a:ext cx="121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AIMS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CEBC69-FDF3-E9B6-8251-0D067A72ED2B}"/>
              </a:ext>
            </a:extLst>
          </p:cNvPr>
          <p:cNvSpPr txBox="1"/>
          <p:nvPr/>
        </p:nvSpPr>
        <p:spPr>
          <a:xfrm>
            <a:off x="685637" y="11817884"/>
            <a:ext cx="188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METHODS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BC1058C-F489-8FB5-D926-C6CD35875B2A}"/>
              </a:ext>
            </a:extLst>
          </p:cNvPr>
          <p:cNvSpPr/>
          <p:nvPr/>
        </p:nvSpPr>
        <p:spPr>
          <a:xfrm>
            <a:off x="8617528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4B884C-F296-DADE-5EB7-04E7FDEF1DA5}"/>
              </a:ext>
            </a:extLst>
          </p:cNvPr>
          <p:cNvSpPr txBox="1"/>
          <p:nvPr/>
        </p:nvSpPr>
        <p:spPr>
          <a:xfrm>
            <a:off x="8617527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MAIN FINDINGS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6464668B-15CF-AE80-C0B4-A98AB9E31EF4}"/>
              </a:ext>
            </a:extLst>
          </p:cNvPr>
          <p:cNvSpPr/>
          <p:nvPr/>
        </p:nvSpPr>
        <p:spPr>
          <a:xfrm>
            <a:off x="22928952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255D885-1BB9-365E-93EC-90415B37B29A}"/>
              </a:ext>
            </a:extLst>
          </p:cNvPr>
          <p:cNvSpPr txBox="1"/>
          <p:nvPr/>
        </p:nvSpPr>
        <p:spPr>
          <a:xfrm>
            <a:off x="22928951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CONCLUSIONS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03609C-B4C0-5331-646C-48591C5F25FC}"/>
              </a:ext>
            </a:extLst>
          </p:cNvPr>
          <p:cNvSpPr/>
          <p:nvPr/>
        </p:nvSpPr>
        <p:spPr>
          <a:xfrm>
            <a:off x="685638" y="18338191"/>
            <a:ext cx="224958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FE083F-A17E-3E7B-E327-460E4B8D51BB}"/>
              </a:ext>
            </a:extLst>
          </p:cNvPr>
          <p:cNvSpPr txBox="1"/>
          <p:nvPr/>
        </p:nvSpPr>
        <p:spPr>
          <a:xfrm>
            <a:off x="685637" y="18357735"/>
            <a:ext cx="22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REFERENCES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D8983A-9896-95D1-F3B2-3372C83DE9AC}"/>
              </a:ext>
            </a:extLst>
          </p:cNvPr>
          <p:cNvSpPr/>
          <p:nvPr/>
        </p:nvSpPr>
        <p:spPr>
          <a:xfrm>
            <a:off x="22928952" y="18338191"/>
            <a:ext cx="487780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61686-7BFF-00B0-B106-18F55981B5A6}"/>
              </a:ext>
            </a:extLst>
          </p:cNvPr>
          <p:cNvSpPr txBox="1"/>
          <p:nvPr/>
        </p:nvSpPr>
        <p:spPr>
          <a:xfrm>
            <a:off x="22928951" y="18357735"/>
            <a:ext cx="487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ACKNOWLEDGEMENTS &amp; CONTACT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9C5C065-09E4-F282-2D55-6278C3131EB6}"/>
              </a:ext>
            </a:extLst>
          </p:cNvPr>
          <p:cNvSpPr txBox="1"/>
          <p:nvPr/>
        </p:nvSpPr>
        <p:spPr>
          <a:xfrm>
            <a:off x="869430" y="4482058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D86857-0016-AD62-A39C-15DF48809DB1}"/>
              </a:ext>
            </a:extLst>
          </p:cNvPr>
          <p:cNvSpPr txBox="1"/>
          <p:nvPr/>
        </p:nvSpPr>
        <p:spPr>
          <a:xfrm>
            <a:off x="869430" y="8859186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E8A5635-CA61-5862-5E1C-9EAC7B48835B}"/>
              </a:ext>
            </a:extLst>
          </p:cNvPr>
          <p:cNvSpPr txBox="1"/>
          <p:nvPr/>
        </p:nvSpPr>
        <p:spPr>
          <a:xfrm>
            <a:off x="869430" y="12336904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FBD548-D9F1-D832-25B3-440F8C753F99}"/>
              </a:ext>
            </a:extLst>
          </p:cNvPr>
          <p:cNvSpPr txBox="1"/>
          <p:nvPr/>
        </p:nvSpPr>
        <p:spPr>
          <a:xfrm>
            <a:off x="8844198" y="4482058"/>
            <a:ext cx="1337572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Main finding goes here. Use plain language and bullets to describe your finding. Include relevant charts or visuals.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33F100-1FBF-FCE6-9D5D-3F8023A1A062}"/>
              </a:ext>
            </a:extLst>
          </p:cNvPr>
          <p:cNvSpPr txBox="1"/>
          <p:nvPr/>
        </p:nvSpPr>
        <p:spPr>
          <a:xfrm>
            <a:off x="23127126" y="4482058"/>
            <a:ext cx="89218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7B09C4-6F22-E1A2-7F24-A918C9F93F2A}"/>
              </a:ext>
            </a:extLst>
          </p:cNvPr>
          <p:cNvSpPr txBox="1"/>
          <p:nvPr/>
        </p:nvSpPr>
        <p:spPr>
          <a:xfrm>
            <a:off x="869430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F5EEED-7372-E64E-E731-AECAB8AF99C3}"/>
              </a:ext>
            </a:extLst>
          </p:cNvPr>
          <p:cNvSpPr txBox="1"/>
          <p:nvPr/>
        </p:nvSpPr>
        <p:spPr>
          <a:xfrm>
            <a:off x="7434822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DD920-950F-C52F-1D55-3948A5F6C780}"/>
              </a:ext>
            </a:extLst>
          </p:cNvPr>
          <p:cNvSpPr txBox="1"/>
          <p:nvPr/>
        </p:nvSpPr>
        <p:spPr>
          <a:xfrm>
            <a:off x="14000214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DB381-DEF5-138D-45E1-E362137D43A9}"/>
              </a:ext>
            </a:extLst>
          </p:cNvPr>
          <p:cNvSpPr txBox="1"/>
          <p:nvPr/>
        </p:nvSpPr>
        <p:spPr>
          <a:xfrm>
            <a:off x="22924758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09FA81-DEC5-663C-F4BC-2E41F63BDB75}"/>
              </a:ext>
            </a:extLst>
          </p:cNvPr>
          <p:cNvSpPr txBox="1"/>
          <p:nvPr/>
        </p:nvSpPr>
        <p:spPr>
          <a:xfrm>
            <a:off x="869430" y="1401882"/>
            <a:ext cx="259407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1B467C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TITLE</a:t>
            </a:r>
          </a:p>
          <a:p>
            <a:r>
              <a:rPr lang="en-US" sz="4000" dirty="0">
                <a:solidFill>
                  <a:srgbClr val="1B467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Authors</a:t>
            </a:r>
          </a:p>
        </p:txBody>
      </p:sp>
      <p:pic>
        <p:nvPicPr>
          <p:cNvPr id="4" name="Picture 3" descr="A blue and white logo&#10;&#10;Description automatically generated">
            <a:extLst>
              <a:ext uri="{FF2B5EF4-FFF2-40B4-BE49-F238E27FC236}">
                <a16:creationId xmlns:a16="http://schemas.microsoft.com/office/drawing/2014/main" id="{58B39A24-B80C-59E0-36FA-A58991448D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71662" y="598328"/>
            <a:ext cx="62611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19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black and white logo&#10;&#10;Description automatically generated">
            <a:extLst>
              <a:ext uri="{FF2B5EF4-FFF2-40B4-BE49-F238E27FC236}">
                <a16:creationId xmlns:a16="http://schemas.microsoft.com/office/drawing/2014/main" id="{6D212E16-041B-DBC1-7EFD-DA7DA3A05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3591" y="638942"/>
            <a:ext cx="6261100" cy="2743200"/>
          </a:xfrm>
          <a:prstGeom prst="rect">
            <a:avLst/>
          </a:prstGeom>
        </p:spPr>
      </p:pic>
      <p:pic>
        <p:nvPicPr>
          <p:cNvPr id="24" name="Picture 23" descr="A rectangular object with a black border&#10;&#10;Description automatically generated">
            <a:extLst>
              <a:ext uri="{FF2B5EF4-FFF2-40B4-BE49-F238E27FC236}">
                <a16:creationId xmlns:a16="http://schemas.microsoft.com/office/drawing/2014/main" id="{F8D6F410-C229-62ED-B7EE-FD2DD2107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6" y="-125656"/>
            <a:ext cx="32888684" cy="226554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A12811-4DAB-D2D7-75B0-509C4456B07B}"/>
              </a:ext>
            </a:extLst>
          </p:cNvPr>
          <p:cNvSpPr/>
          <p:nvPr/>
        </p:nvSpPr>
        <p:spPr>
          <a:xfrm>
            <a:off x="0" y="18565091"/>
            <a:ext cx="32918400" cy="3380509"/>
          </a:xfrm>
          <a:prstGeom prst="rect">
            <a:avLst/>
          </a:prstGeom>
          <a:solidFill>
            <a:srgbClr val="6BA0C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99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0000FF"/>
              </a:highligh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03609C-B4C0-5331-646C-48591C5F25FC}"/>
              </a:ext>
            </a:extLst>
          </p:cNvPr>
          <p:cNvSpPr/>
          <p:nvPr/>
        </p:nvSpPr>
        <p:spPr>
          <a:xfrm>
            <a:off x="685638" y="18338191"/>
            <a:ext cx="224958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FE083F-A17E-3E7B-E327-460E4B8D51BB}"/>
              </a:ext>
            </a:extLst>
          </p:cNvPr>
          <p:cNvSpPr txBox="1"/>
          <p:nvPr/>
        </p:nvSpPr>
        <p:spPr>
          <a:xfrm>
            <a:off x="685637" y="18357735"/>
            <a:ext cx="224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REFERENCES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8D8983A-9896-95D1-F3B2-3372C83DE9AC}"/>
              </a:ext>
            </a:extLst>
          </p:cNvPr>
          <p:cNvSpPr/>
          <p:nvPr/>
        </p:nvSpPr>
        <p:spPr>
          <a:xfrm>
            <a:off x="22928952" y="18338191"/>
            <a:ext cx="487780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9161686-7BFF-00B0-B106-18F55981B5A6}"/>
              </a:ext>
            </a:extLst>
          </p:cNvPr>
          <p:cNvSpPr txBox="1"/>
          <p:nvPr/>
        </p:nvSpPr>
        <p:spPr>
          <a:xfrm>
            <a:off x="22928951" y="18357735"/>
            <a:ext cx="48778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ACKNOWLEDGEMENTS &amp; CONTACT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D7B09C4-6F22-E1A2-7F24-A918C9F93F2A}"/>
              </a:ext>
            </a:extLst>
          </p:cNvPr>
          <p:cNvSpPr txBox="1"/>
          <p:nvPr/>
        </p:nvSpPr>
        <p:spPr>
          <a:xfrm>
            <a:off x="869430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E2F5EEED-7372-E64E-E731-AECAB8AF99C3}"/>
              </a:ext>
            </a:extLst>
          </p:cNvPr>
          <p:cNvSpPr txBox="1"/>
          <p:nvPr/>
        </p:nvSpPr>
        <p:spPr>
          <a:xfrm>
            <a:off x="7434822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FDDD920-950F-C52F-1D55-3948A5F6C780}"/>
              </a:ext>
            </a:extLst>
          </p:cNvPr>
          <p:cNvSpPr txBox="1"/>
          <p:nvPr/>
        </p:nvSpPr>
        <p:spPr>
          <a:xfrm>
            <a:off x="14000214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D0DB381-DEF5-138D-45E1-E362137D43A9}"/>
              </a:ext>
            </a:extLst>
          </p:cNvPr>
          <p:cNvSpPr txBox="1"/>
          <p:nvPr/>
        </p:nvSpPr>
        <p:spPr>
          <a:xfrm>
            <a:off x="22924758" y="18975448"/>
            <a:ext cx="723257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18203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THIS IS PLACEHOLDER TEXT—PLEASE REMOVE WHEN FITTING YOUR CONTENT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2709FA81-DEC5-663C-F4BC-2E41F63BDB75}"/>
              </a:ext>
            </a:extLst>
          </p:cNvPr>
          <p:cNvSpPr txBox="1"/>
          <p:nvPr/>
        </p:nvSpPr>
        <p:spPr>
          <a:xfrm>
            <a:off x="869430" y="1401882"/>
            <a:ext cx="25940778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TITLE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Authors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0F04729-73F3-2903-E34E-730ACB6A12E8}"/>
              </a:ext>
            </a:extLst>
          </p:cNvPr>
          <p:cNvSpPr/>
          <p:nvPr/>
        </p:nvSpPr>
        <p:spPr>
          <a:xfrm>
            <a:off x="711038" y="3930246"/>
            <a:ext cx="2459898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789488E-5D27-C474-F24D-CAF6A870F84D}"/>
              </a:ext>
            </a:extLst>
          </p:cNvPr>
          <p:cNvSpPr/>
          <p:nvPr/>
        </p:nvSpPr>
        <p:spPr>
          <a:xfrm>
            <a:off x="716118" y="8295007"/>
            <a:ext cx="1216314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0E4C38F-58FC-B1E6-4843-887E471B57D7}"/>
              </a:ext>
            </a:extLst>
          </p:cNvPr>
          <p:cNvSpPr/>
          <p:nvPr/>
        </p:nvSpPr>
        <p:spPr>
          <a:xfrm>
            <a:off x="718104" y="11966073"/>
            <a:ext cx="1883826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D8D63-D796-7713-0BD7-A9CC535856C4}"/>
              </a:ext>
            </a:extLst>
          </p:cNvPr>
          <p:cNvSpPr txBox="1"/>
          <p:nvPr/>
        </p:nvSpPr>
        <p:spPr>
          <a:xfrm>
            <a:off x="711037" y="3957829"/>
            <a:ext cx="2459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BACKGROUND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B3DAAF8-2D3B-A1D0-F5C9-D0F73AE2510C}"/>
              </a:ext>
            </a:extLst>
          </p:cNvPr>
          <p:cNvSpPr txBox="1"/>
          <p:nvPr/>
        </p:nvSpPr>
        <p:spPr>
          <a:xfrm>
            <a:off x="716118" y="8313976"/>
            <a:ext cx="1216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AIMS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237563-5E13-98BA-5C21-65A3D5A31067}"/>
              </a:ext>
            </a:extLst>
          </p:cNvPr>
          <p:cNvSpPr txBox="1"/>
          <p:nvPr/>
        </p:nvSpPr>
        <p:spPr>
          <a:xfrm>
            <a:off x="718103" y="11985617"/>
            <a:ext cx="1883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METHODS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34C6C2F-D953-390B-74CC-9BA49EDFF0D2}"/>
              </a:ext>
            </a:extLst>
          </p:cNvPr>
          <p:cNvSpPr/>
          <p:nvPr/>
        </p:nvSpPr>
        <p:spPr>
          <a:xfrm>
            <a:off x="8601127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E6DC10-033C-1403-2F29-FED2640D7C62}"/>
              </a:ext>
            </a:extLst>
          </p:cNvPr>
          <p:cNvSpPr txBox="1"/>
          <p:nvPr/>
        </p:nvSpPr>
        <p:spPr>
          <a:xfrm>
            <a:off x="8601126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MAIN FINDINGS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0DA710-CA33-04F2-6D08-D55D549DC365}"/>
              </a:ext>
            </a:extLst>
          </p:cNvPr>
          <p:cNvSpPr/>
          <p:nvPr/>
        </p:nvSpPr>
        <p:spPr>
          <a:xfrm>
            <a:off x="22740331" y="3930246"/>
            <a:ext cx="2596572" cy="410991"/>
          </a:xfrm>
          <a:prstGeom prst="rect">
            <a:avLst/>
          </a:prstGeom>
          <a:solidFill>
            <a:srgbClr val="182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AAF97D-D3C7-BA13-FD48-CFBCD9BF272E}"/>
              </a:ext>
            </a:extLst>
          </p:cNvPr>
          <p:cNvSpPr txBox="1"/>
          <p:nvPr/>
        </p:nvSpPr>
        <p:spPr>
          <a:xfrm>
            <a:off x="22740330" y="3957829"/>
            <a:ext cx="2596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 panose="020B0604020202020204" pitchFamily="34" charset="0"/>
                <a:ea typeface="+mn-ea"/>
                <a:cs typeface="Arial Black" panose="020B0604020202020204" pitchFamily="34" charset="0"/>
              </a:rPr>
              <a:t>CONCLUSIONS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834FE2A-92E7-BA9D-BAA7-B48F823F12AB}"/>
              </a:ext>
            </a:extLst>
          </p:cNvPr>
          <p:cNvSpPr txBox="1"/>
          <p:nvPr/>
        </p:nvSpPr>
        <p:spPr>
          <a:xfrm>
            <a:off x="869430" y="4482058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50AF95-A1E7-C684-64A0-12B2B2B5D430}"/>
              </a:ext>
            </a:extLst>
          </p:cNvPr>
          <p:cNvSpPr txBox="1"/>
          <p:nvPr/>
        </p:nvSpPr>
        <p:spPr>
          <a:xfrm>
            <a:off x="869430" y="9222811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8974086-D866-78CF-2B05-A26200655209}"/>
              </a:ext>
            </a:extLst>
          </p:cNvPr>
          <p:cNvSpPr txBox="1"/>
          <p:nvPr/>
        </p:nvSpPr>
        <p:spPr>
          <a:xfrm>
            <a:off x="869430" y="12795039"/>
            <a:ext cx="72325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8B3BEA9-9B53-9EC0-86F0-307E5BF6B3C6}"/>
              </a:ext>
            </a:extLst>
          </p:cNvPr>
          <p:cNvSpPr txBox="1"/>
          <p:nvPr/>
        </p:nvSpPr>
        <p:spPr>
          <a:xfrm>
            <a:off x="9338438" y="4482058"/>
            <a:ext cx="124083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Arial" panose="020B0604020202020204" pitchFamily="34" charset="0"/>
                <a:cs typeface="Arial" panose="020B0604020202020204" pitchFamily="34" charset="0"/>
              </a:rPr>
              <a:t>Main finding goes here. Use plain language and bullets to describe your finding. Include relevant charts or visuals.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AB1D9E83-E321-66F1-F731-6D62392659C2}"/>
              </a:ext>
            </a:extLst>
          </p:cNvPr>
          <p:cNvSpPr txBox="1"/>
          <p:nvPr/>
        </p:nvSpPr>
        <p:spPr>
          <a:xfrm>
            <a:off x="23579964" y="4482058"/>
            <a:ext cx="84690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Add text here</a:t>
            </a:r>
          </a:p>
          <a:p>
            <a:endParaRPr lang="en-US" sz="2400" dirty="0"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Avoid large chunks of text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Bullets are easier to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The shorter, the better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Minimum recommended font size = 24</a:t>
            </a: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3844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142</TotalTime>
  <Words>398</Words>
  <Application>Microsoft Macintosh PowerPoint</Application>
  <PresentationFormat>Custom</PresentationFormat>
  <Paragraphs>82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Aptos</vt:lpstr>
      <vt:lpstr>Aptos Display</vt:lpstr>
      <vt:lpstr>Arial</vt:lpstr>
      <vt:lpstr>Arial Black</vt:lpstr>
      <vt:lpstr>Verdana</vt:lpstr>
      <vt:lpstr>Office Theme</vt:lpstr>
      <vt:lpstr>How to use these templates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Lemiska, Emily</dc:creator>
  <cp:lastModifiedBy>Lemiska, Emily</cp:lastModifiedBy>
  <cp:revision>14</cp:revision>
  <dcterms:created xsi:type="dcterms:W3CDTF">2024-04-17T19:40:00Z</dcterms:created>
  <dcterms:modified xsi:type="dcterms:W3CDTF">2024-04-18T14:00:18Z</dcterms:modified>
</cp:coreProperties>
</file>