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1" r:id="rId2"/>
    <p:sldId id="259" r:id="rId3"/>
    <p:sldId id="269" r:id="rId4"/>
  </p:sldIdLst>
  <p:sldSz cx="329184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67C"/>
    <a:srgbClr val="18203F"/>
    <a:srgbClr val="6BA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7"/>
    <p:restoredTop sz="94676"/>
  </p:normalViewPr>
  <p:slideViewPr>
    <p:cSldViewPr snapToGrid="0">
      <p:cViewPr varScale="1">
        <p:scale>
          <a:sx n="33" d="100"/>
          <a:sy n="33" d="100"/>
        </p:scale>
        <p:origin x="168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3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0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3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7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3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4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22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9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5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9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F3F1C3-6C54-2F4E-855E-EBA70C50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use these templates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59C348-1AA6-F04D-8F32-4B9FA8BDB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which of the two options you like best; delete the one you won’t be using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text &amp; visuals as instructed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sure to include a HRSA funding acknowledgement in the bottom right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you have an official EMSC state logo, you can swap it in at the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top right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 Need help? Email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communications@emscimprovement.center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3E0DFF6-0C48-D405-C4F9-E5918546B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2331" y="570745"/>
            <a:ext cx="7315200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1B46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7" dirty="0">
              <a:highlight>
                <a:srgbClr val="0000FF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933DF-ED73-AF2E-AEC9-F576BA245AEC}"/>
              </a:ext>
            </a:extLst>
          </p:cNvPr>
          <p:cNvSpPr/>
          <p:nvPr/>
        </p:nvSpPr>
        <p:spPr>
          <a:xfrm>
            <a:off x="685639" y="4135743"/>
            <a:ext cx="7501431" cy="40300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9B8E4-41F5-7EC0-9AF3-693A41F4C098}"/>
              </a:ext>
            </a:extLst>
          </p:cNvPr>
          <p:cNvSpPr/>
          <p:nvPr/>
        </p:nvSpPr>
        <p:spPr>
          <a:xfrm>
            <a:off x="685639" y="8495092"/>
            <a:ext cx="7501431" cy="31794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E9B934-C9F3-147E-7695-C7D7C87BDF69}"/>
              </a:ext>
            </a:extLst>
          </p:cNvPr>
          <p:cNvSpPr/>
          <p:nvPr/>
        </p:nvSpPr>
        <p:spPr>
          <a:xfrm>
            <a:off x="685639" y="12003835"/>
            <a:ext cx="7501431" cy="59839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ADC8E8-3C30-1737-C03F-4E3CC115CD78}"/>
              </a:ext>
            </a:extLst>
          </p:cNvPr>
          <p:cNvSpPr/>
          <p:nvPr/>
        </p:nvSpPr>
        <p:spPr>
          <a:xfrm>
            <a:off x="8617527" y="4135742"/>
            <a:ext cx="13795906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CF11AC-B57B-863E-3255-6D3CBC05A3D9}"/>
              </a:ext>
            </a:extLst>
          </p:cNvPr>
          <p:cNvSpPr/>
          <p:nvPr/>
        </p:nvSpPr>
        <p:spPr>
          <a:xfrm>
            <a:off x="22928952" y="4135742"/>
            <a:ext cx="9303810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91DBA5-5BE8-422B-CD3B-08D7F0B4744D}"/>
              </a:ext>
            </a:extLst>
          </p:cNvPr>
          <p:cNvSpPr/>
          <p:nvPr/>
        </p:nvSpPr>
        <p:spPr>
          <a:xfrm>
            <a:off x="6856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5C4CE6-1836-8811-ED43-E84E42788746}"/>
              </a:ext>
            </a:extLst>
          </p:cNvPr>
          <p:cNvSpPr/>
          <p:nvPr/>
        </p:nvSpPr>
        <p:spPr>
          <a:xfrm>
            <a:off x="685638" y="8289596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B9BCD-5199-1A84-5CD8-59B289C61B3F}"/>
              </a:ext>
            </a:extLst>
          </p:cNvPr>
          <p:cNvSpPr/>
          <p:nvPr/>
        </p:nvSpPr>
        <p:spPr>
          <a:xfrm>
            <a:off x="685638" y="11798340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62F7F-A65F-97F5-14C3-E37D1295DA5E}"/>
              </a:ext>
            </a:extLst>
          </p:cNvPr>
          <p:cNvSpPr txBox="1"/>
          <p:nvPr/>
        </p:nvSpPr>
        <p:spPr>
          <a:xfrm>
            <a:off x="6856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15BA8C-2502-D279-39A9-B93402F5134A}"/>
              </a:ext>
            </a:extLst>
          </p:cNvPr>
          <p:cNvSpPr txBox="1"/>
          <p:nvPr/>
        </p:nvSpPr>
        <p:spPr>
          <a:xfrm>
            <a:off x="685638" y="8308565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EBC69-FDF3-E9B6-8251-0D067A72ED2B}"/>
              </a:ext>
            </a:extLst>
          </p:cNvPr>
          <p:cNvSpPr txBox="1"/>
          <p:nvPr/>
        </p:nvSpPr>
        <p:spPr>
          <a:xfrm>
            <a:off x="685637" y="11817884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C1058C-F489-8FB5-D926-C6CD35875B2A}"/>
              </a:ext>
            </a:extLst>
          </p:cNvPr>
          <p:cNvSpPr/>
          <p:nvPr/>
        </p:nvSpPr>
        <p:spPr>
          <a:xfrm>
            <a:off x="8617528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B884C-F296-DADE-5EB7-04E7FDEF1DA5}"/>
              </a:ext>
            </a:extLst>
          </p:cNvPr>
          <p:cNvSpPr txBox="1"/>
          <p:nvPr/>
        </p:nvSpPr>
        <p:spPr>
          <a:xfrm>
            <a:off x="8617527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64668B-15CF-AE80-C0B4-A98AB9E31EF4}"/>
              </a:ext>
            </a:extLst>
          </p:cNvPr>
          <p:cNvSpPr/>
          <p:nvPr/>
        </p:nvSpPr>
        <p:spPr>
          <a:xfrm>
            <a:off x="22928952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5D885-1BB9-365E-93EC-90415B37B29A}"/>
              </a:ext>
            </a:extLst>
          </p:cNvPr>
          <p:cNvSpPr txBox="1"/>
          <p:nvPr/>
        </p:nvSpPr>
        <p:spPr>
          <a:xfrm>
            <a:off x="22928951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5C065-09E4-F282-2D55-6278C3131EB6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D86857-0016-AD62-A39C-15DF48809DB1}"/>
              </a:ext>
            </a:extLst>
          </p:cNvPr>
          <p:cNvSpPr txBox="1"/>
          <p:nvPr/>
        </p:nvSpPr>
        <p:spPr>
          <a:xfrm>
            <a:off x="869430" y="8859186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8A5635-CA61-5862-5E1C-9EAC7B48835B}"/>
              </a:ext>
            </a:extLst>
          </p:cNvPr>
          <p:cNvSpPr txBox="1"/>
          <p:nvPr/>
        </p:nvSpPr>
        <p:spPr>
          <a:xfrm>
            <a:off x="869430" y="12336904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FBD548-D9F1-D832-25B3-440F8C753F99}"/>
              </a:ext>
            </a:extLst>
          </p:cNvPr>
          <p:cNvSpPr txBox="1"/>
          <p:nvPr/>
        </p:nvSpPr>
        <p:spPr>
          <a:xfrm>
            <a:off x="8844198" y="4482058"/>
            <a:ext cx="13375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33F100-1FBF-FCE6-9D5D-3F8023A1A062}"/>
              </a:ext>
            </a:extLst>
          </p:cNvPr>
          <p:cNvSpPr txBox="1"/>
          <p:nvPr/>
        </p:nvSpPr>
        <p:spPr>
          <a:xfrm>
            <a:off x="23127126" y="4482058"/>
            <a:ext cx="8921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1B467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</a:t>
            </a:r>
          </a:p>
          <a:p>
            <a:r>
              <a:rPr lang="en-US" sz="4000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154347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D89FB27B-CE21-6460-CA93-8A8920D4B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8452" y="575054"/>
            <a:ext cx="7315200" cy="2743200"/>
          </a:xfrm>
          <a:prstGeom prst="rect">
            <a:avLst/>
          </a:prstGeom>
        </p:spPr>
      </p:pic>
      <p:pic>
        <p:nvPicPr>
          <p:cNvPr id="24" name="Picture 23" descr="A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F8D6F410-C229-62ED-B7EE-FD2DD2107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6" y="-125656"/>
            <a:ext cx="32888684" cy="226554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6BA0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TITLE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Authors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842CF7-0850-0992-3F01-7108CF803865}"/>
              </a:ext>
            </a:extLst>
          </p:cNvPr>
          <p:cNvSpPr/>
          <p:nvPr/>
        </p:nvSpPr>
        <p:spPr>
          <a:xfrm>
            <a:off x="7110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74705A-5D07-5423-DD1E-A5BEF55306CB}"/>
              </a:ext>
            </a:extLst>
          </p:cNvPr>
          <p:cNvSpPr/>
          <p:nvPr/>
        </p:nvSpPr>
        <p:spPr>
          <a:xfrm>
            <a:off x="716118" y="8295007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8577E1-E3E7-BA0E-FCD2-5364E5BE4681}"/>
              </a:ext>
            </a:extLst>
          </p:cNvPr>
          <p:cNvSpPr/>
          <p:nvPr/>
        </p:nvSpPr>
        <p:spPr>
          <a:xfrm>
            <a:off x="718104" y="11966073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663E0-86DC-DF5B-87BD-C2373C35BC36}"/>
              </a:ext>
            </a:extLst>
          </p:cNvPr>
          <p:cNvSpPr txBox="1"/>
          <p:nvPr/>
        </p:nvSpPr>
        <p:spPr>
          <a:xfrm>
            <a:off x="7110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AEE86A-C283-55B2-5F77-2B560626B9C0}"/>
              </a:ext>
            </a:extLst>
          </p:cNvPr>
          <p:cNvSpPr txBox="1"/>
          <p:nvPr/>
        </p:nvSpPr>
        <p:spPr>
          <a:xfrm>
            <a:off x="716118" y="8313976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FD2CE-A01A-F8C8-420C-731C6FF2DCA6}"/>
              </a:ext>
            </a:extLst>
          </p:cNvPr>
          <p:cNvSpPr txBox="1"/>
          <p:nvPr/>
        </p:nvSpPr>
        <p:spPr>
          <a:xfrm>
            <a:off x="718103" y="11985617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7C52B4-4908-2DFA-FFF4-1513F8E2D7FC}"/>
              </a:ext>
            </a:extLst>
          </p:cNvPr>
          <p:cNvSpPr/>
          <p:nvPr/>
        </p:nvSpPr>
        <p:spPr>
          <a:xfrm>
            <a:off x="8601127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1F1D66-BBB6-B6C1-A982-324B9468F68E}"/>
              </a:ext>
            </a:extLst>
          </p:cNvPr>
          <p:cNvSpPr txBox="1"/>
          <p:nvPr/>
        </p:nvSpPr>
        <p:spPr>
          <a:xfrm>
            <a:off x="8601126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3040F1-3D54-88DA-8847-95139B6FBB79}"/>
              </a:ext>
            </a:extLst>
          </p:cNvPr>
          <p:cNvSpPr/>
          <p:nvPr/>
        </p:nvSpPr>
        <p:spPr>
          <a:xfrm>
            <a:off x="22740331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A9C222-CDCE-DBEF-A7A6-CB04146DB59B}"/>
              </a:ext>
            </a:extLst>
          </p:cNvPr>
          <p:cNvSpPr txBox="1"/>
          <p:nvPr/>
        </p:nvSpPr>
        <p:spPr>
          <a:xfrm>
            <a:off x="22740330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B4D0E7-471D-84EE-9DE8-3272F28796CC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259FF-126B-D8F9-9070-3E09CA0B17A2}"/>
              </a:ext>
            </a:extLst>
          </p:cNvPr>
          <p:cNvSpPr txBox="1"/>
          <p:nvPr/>
        </p:nvSpPr>
        <p:spPr>
          <a:xfrm>
            <a:off x="869430" y="9222811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7E59AA-58C1-6DCD-33F2-E208046EB0A0}"/>
              </a:ext>
            </a:extLst>
          </p:cNvPr>
          <p:cNvSpPr txBox="1"/>
          <p:nvPr/>
        </p:nvSpPr>
        <p:spPr>
          <a:xfrm>
            <a:off x="869430" y="12795039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DEF12A-8678-333B-5C5D-C6CA7D70FCB1}"/>
              </a:ext>
            </a:extLst>
          </p:cNvPr>
          <p:cNvSpPr txBox="1"/>
          <p:nvPr/>
        </p:nvSpPr>
        <p:spPr>
          <a:xfrm>
            <a:off x="9382539" y="4482058"/>
            <a:ext cx="12404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A040FC-6BDE-3903-4E35-944CE52F6F58}"/>
              </a:ext>
            </a:extLst>
          </p:cNvPr>
          <p:cNvSpPr txBox="1"/>
          <p:nvPr/>
        </p:nvSpPr>
        <p:spPr>
          <a:xfrm>
            <a:off x="23500450" y="4482058"/>
            <a:ext cx="8548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00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</TotalTime>
  <Words>416</Words>
  <Application>Microsoft Macintosh PowerPoint</Application>
  <PresentationFormat>Custom</PresentationFormat>
  <Paragraphs>83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Black</vt:lpstr>
      <vt:lpstr>Verdana</vt:lpstr>
      <vt:lpstr>Office Theme</vt:lpstr>
      <vt:lpstr>How to use these templates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Lemiska, Emily</dc:creator>
  <cp:lastModifiedBy>Lemiska, Emily</cp:lastModifiedBy>
  <cp:revision>14</cp:revision>
  <dcterms:created xsi:type="dcterms:W3CDTF">2024-04-17T19:40:00Z</dcterms:created>
  <dcterms:modified xsi:type="dcterms:W3CDTF">2024-04-18T14:01:07Z</dcterms:modified>
</cp:coreProperties>
</file>