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71" r:id="rId3"/>
    <p:sldId id="273" r:id="rId4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03F"/>
    <a:srgbClr val="6BA0C9"/>
    <a:srgbClr val="1B4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0"/>
    <p:restoredTop sz="94676"/>
  </p:normalViewPr>
  <p:slideViewPr>
    <p:cSldViewPr snapToGrid="0">
      <p:cViewPr>
        <p:scale>
          <a:sx n="46" d="100"/>
          <a:sy n="46" d="100"/>
        </p:scale>
        <p:origin x="-15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3F1C3-6C54-2F4E-855E-EBA70C50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these templates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59C348-1AA6-F04D-8F32-4B9FA8BDB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which of the two options you like best; delete the one you won’t be using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text &amp; visuals as instructed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to include a HRSA funding acknowledgement in the bottom right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 Need help? Email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communications@emscimprovement.center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6DA3985-92A7-B843-E036-694898F34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8244" y="576213"/>
            <a:ext cx="731520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1B46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dirty="0">
              <a:highlight>
                <a:srgbClr val="00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933DF-ED73-AF2E-AEC9-F576BA245AEC}"/>
              </a:ext>
            </a:extLst>
          </p:cNvPr>
          <p:cNvSpPr/>
          <p:nvPr/>
        </p:nvSpPr>
        <p:spPr>
          <a:xfrm>
            <a:off x="685639" y="4135743"/>
            <a:ext cx="7501431" cy="40300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9B8E4-41F5-7EC0-9AF3-693A41F4C098}"/>
              </a:ext>
            </a:extLst>
          </p:cNvPr>
          <p:cNvSpPr/>
          <p:nvPr/>
        </p:nvSpPr>
        <p:spPr>
          <a:xfrm>
            <a:off x="685639" y="8495092"/>
            <a:ext cx="7501431" cy="31794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9B934-C9F3-147E-7695-C7D7C87BDF69}"/>
              </a:ext>
            </a:extLst>
          </p:cNvPr>
          <p:cNvSpPr/>
          <p:nvPr/>
        </p:nvSpPr>
        <p:spPr>
          <a:xfrm>
            <a:off x="685639" y="12003835"/>
            <a:ext cx="7501431" cy="5983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DC8E8-3C30-1737-C03F-4E3CC115CD78}"/>
              </a:ext>
            </a:extLst>
          </p:cNvPr>
          <p:cNvSpPr/>
          <p:nvPr/>
        </p:nvSpPr>
        <p:spPr>
          <a:xfrm>
            <a:off x="8617527" y="4135742"/>
            <a:ext cx="13795906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F11AC-B57B-863E-3255-6D3CBC05A3D9}"/>
              </a:ext>
            </a:extLst>
          </p:cNvPr>
          <p:cNvSpPr/>
          <p:nvPr/>
        </p:nvSpPr>
        <p:spPr>
          <a:xfrm>
            <a:off x="22928952" y="4135742"/>
            <a:ext cx="9303810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1DBA5-5BE8-422B-CD3B-08D7F0B4744D}"/>
              </a:ext>
            </a:extLst>
          </p:cNvPr>
          <p:cNvSpPr/>
          <p:nvPr/>
        </p:nvSpPr>
        <p:spPr>
          <a:xfrm>
            <a:off x="6856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C4CE6-1836-8811-ED43-E84E42788746}"/>
              </a:ext>
            </a:extLst>
          </p:cNvPr>
          <p:cNvSpPr/>
          <p:nvPr/>
        </p:nvSpPr>
        <p:spPr>
          <a:xfrm>
            <a:off x="685638" y="8289596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B9BCD-5199-1A84-5CD8-59B289C61B3F}"/>
              </a:ext>
            </a:extLst>
          </p:cNvPr>
          <p:cNvSpPr/>
          <p:nvPr/>
        </p:nvSpPr>
        <p:spPr>
          <a:xfrm>
            <a:off x="685638" y="11798340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62F7F-A65F-97F5-14C3-E37D1295DA5E}"/>
              </a:ext>
            </a:extLst>
          </p:cNvPr>
          <p:cNvSpPr txBox="1"/>
          <p:nvPr/>
        </p:nvSpPr>
        <p:spPr>
          <a:xfrm>
            <a:off x="6856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5BA8C-2502-D279-39A9-B93402F5134A}"/>
              </a:ext>
            </a:extLst>
          </p:cNvPr>
          <p:cNvSpPr txBox="1"/>
          <p:nvPr/>
        </p:nvSpPr>
        <p:spPr>
          <a:xfrm>
            <a:off x="685638" y="8308565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EBC69-FDF3-E9B6-8251-0D067A72ED2B}"/>
              </a:ext>
            </a:extLst>
          </p:cNvPr>
          <p:cNvSpPr txBox="1"/>
          <p:nvPr/>
        </p:nvSpPr>
        <p:spPr>
          <a:xfrm>
            <a:off x="685637" y="11817884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C1058C-F489-8FB5-D926-C6CD35875B2A}"/>
              </a:ext>
            </a:extLst>
          </p:cNvPr>
          <p:cNvSpPr/>
          <p:nvPr/>
        </p:nvSpPr>
        <p:spPr>
          <a:xfrm>
            <a:off x="8617528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B884C-F296-DADE-5EB7-04E7FDEF1DA5}"/>
              </a:ext>
            </a:extLst>
          </p:cNvPr>
          <p:cNvSpPr txBox="1"/>
          <p:nvPr/>
        </p:nvSpPr>
        <p:spPr>
          <a:xfrm>
            <a:off x="8617527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64668B-15CF-AE80-C0B4-A98AB9E31EF4}"/>
              </a:ext>
            </a:extLst>
          </p:cNvPr>
          <p:cNvSpPr/>
          <p:nvPr/>
        </p:nvSpPr>
        <p:spPr>
          <a:xfrm>
            <a:off x="22928952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D885-1BB9-365E-93EC-90415B37B29A}"/>
              </a:ext>
            </a:extLst>
          </p:cNvPr>
          <p:cNvSpPr txBox="1"/>
          <p:nvPr/>
        </p:nvSpPr>
        <p:spPr>
          <a:xfrm>
            <a:off x="22928951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5C065-09E4-F282-2D55-6278C3131EB6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6857-0016-AD62-A39C-15DF48809DB1}"/>
              </a:ext>
            </a:extLst>
          </p:cNvPr>
          <p:cNvSpPr txBox="1"/>
          <p:nvPr/>
        </p:nvSpPr>
        <p:spPr>
          <a:xfrm>
            <a:off x="869430" y="8859186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A5635-CA61-5862-5E1C-9EAC7B48835B}"/>
              </a:ext>
            </a:extLst>
          </p:cNvPr>
          <p:cNvSpPr txBox="1"/>
          <p:nvPr/>
        </p:nvSpPr>
        <p:spPr>
          <a:xfrm>
            <a:off x="869430" y="12336904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BD548-D9F1-D832-25B3-440F8C753F99}"/>
              </a:ext>
            </a:extLst>
          </p:cNvPr>
          <p:cNvSpPr txBox="1"/>
          <p:nvPr/>
        </p:nvSpPr>
        <p:spPr>
          <a:xfrm>
            <a:off x="8844198" y="4482058"/>
            <a:ext cx="1337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33F100-1FBF-FCE6-9D5D-3F8023A1A062}"/>
              </a:ext>
            </a:extLst>
          </p:cNvPr>
          <p:cNvSpPr txBox="1"/>
          <p:nvPr/>
        </p:nvSpPr>
        <p:spPr>
          <a:xfrm>
            <a:off x="23127126" y="4482058"/>
            <a:ext cx="8921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B467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  <a:p>
            <a:r>
              <a:rPr lang="en-US" sz="2800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88259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F8D6F410-C229-62ED-B7EE-FD2DD210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" y="-125656"/>
            <a:ext cx="32888684" cy="22655456"/>
          </a:xfrm>
          <a:prstGeom prst="rect">
            <a:avLst/>
          </a:prstGeom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5070B55-B6A3-0551-C86C-357BD7A92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852" y="1180729"/>
            <a:ext cx="6337300" cy="1600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6BA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dirty="0">
              <a:highlight>
                <a:srgbClr val="0000FF"/>
              </a:highligh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82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82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82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82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04729-73F3-2903-E34E-730ACB6A12E8}"/>
              </a:ext>
            </a:extLst>
          </p:cNvPr>
          <p:cNvSpPr/>
          <p:nvPr/>
        </p:nvSpPr>
        <p:spPr>
          <a:xfrm>
            <a:off x="7110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89488E-5D27-C474-F24D-CAF6A870F84D}"/>
              </a:ext>
            </a:extLst>
          </p:cNvPr>
          <p:cNvSpPr/>
          <p:nvPr/>
        </p:nvSpPr>
        <p:spPr>
          <a:xfrm>
            <a:off x="716118" y="8295007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4C38F-58FC-B1E6-4843-887E471B57D7}"/>
              </a:ext>
            </a:extLst>
          </p:cNvPr>
          <p:cNvSpPr/>
          <p:nvPr/>
        </p:nvSpPr>
        <p:spPr>
          <a:xfrm>
            <a:off x="718104" y="11966073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D8D63-D796-7713-0BD7-A9CC535856C4}"/>
              </a:ext>
            </a:extLst>
          </p:cNvPr>
          <p:cNvSpPr txBox="1"/>
          <p:nvPr/>
        </p:nvSpPr>
        <p:spPr>
          <a:xfrm>
            <a:off x="7110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DAAF8-2D3B-A1D0-F5C9-D0F73AE2510C}"/>
              </a:ext>
            </a:extLst>
          </p:cNvPr>
          <p:cNvSpPr txBox="1"/>
          <p:nvPr/>
        </p:nvSpPr>
        <p:spPr>
          <a:xfrm>
            <a:off x="716118" y="8313976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37563-5E13-98BA-5C21-65A3D5A31067}"/>
              </a:ext>
            </a:extLst>
          </p:cNvPr>
          <p:cNvSpPr txBox="1"/>
          <p:nvPr/>
        </p:nvSpPr>
        <p:spPr>
          <a:xfrm>
            <a:off x="718103" y="11985617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C6C2F-D953-390B-74CC-9BA49EDFF0D2}"/>
              </a:ext>
            </a:extLst>
          </p:cNvPr>
          <p:cNvSpPr/>
          <p:nvPr/>
        </p:nvSpPr>
        <p:spPr>
          <a:xfrm>
            <a:off x="8601127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6DC10-033C-1403-2F29-FED2640D7C62}"/>
              </a:ext>
            </a:extLst>
          </p:cNvPr>
          <p:cNvSpPr txBox="1"/>
          <p:nvPr/>
        </p:nvSpPr>
        <p:spPr>
          <a:xfrm>
            <a:off x="8601126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DA710-CA33-04F2-6D08-D55D549DC365}"/>
              </a:ext>
            </a:extLst>
          </p:cNvPr>
          <p:cNvSpPr/>
          <p:nvPr/>
        </p:nvSpPr>
        <p:spPr>
          <a:xfrm>
            <a:off x="22740331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AF97D-D3C7-BA13-FD48-CFBCD9BF272E}"/>
              </a:ext>
            </a:extLst>
          </p:cNvPr>
          <p:cNvSpPr txBox="1"/>
          <p:nvPr/>
        </p:nvSpPr>
        <p:spPr>
          <a:xfrm>
            <a:off x="22740330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4FE2A-92E7-BA9D-BAA7-B48F823F12AB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0AF95-A1E7-C684-64A0-12B2B2B5D430}"/>
              </a:ext>
            </a:extLst>
          </p:cNvPr>
          <p:cNvSpPr txBox="1"/>
          <p:nvPr/>
        </p:nvSpPr>
        <p:spPr>
          <a:xfrm>
            <a:off x="869430" y="9222811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974086-D866-78CF-2B05-A26200655209}"/>
              </a:ext>
            </a:extLst>
          </p:cNvPr>
          <p:cNvSpPr txBox="1"/>
          <p:nvPr/>
        </p:nvSpPr>
        <p:spPr>
          <a:xfrm>
            <a:off x="869430" y="12795039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B3BEA9-9B53-9EC0-86F0-307E5BF6B3C6}"/>
              </a:ext>
            </a:extLst>
          </p:cNvPr>
          <p:cNvSpPr txBox="1"/>
          <p:nvPr/>
        </p:nvSpPr>
        <p:spPr>
          <a:xfrm>
            <a:off x="9337964" y="4482058"/>
            <a:ext cx="12469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1D9E83-E321-66F1-F731-6D62392659C2}"/>
              </a:ext>
            </a:extLst>
          </p:cNvPr>
          <p:cNvSpPr txBox="1"/>
          <p:nvPr/>
        </p:nvSpPr>
        <p:spPr>
          <a:xfrm>
            <a:off x="23663564" y="4482058"/>
            <a:ext cx="8385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98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398</Words>
  <Application>Microsoft Macintosh PowerPoint</Application>
  <PresentationFormat>Custom</PresentationFormat>
  <Paragraphs>82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Black</vt:lpstr>
      <vt:lpstr>Verdana</vt:lpstr>
      <vt:lpstr>Office Theme</vt:lpstr>
      <vt:lpstr>How to use these templates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Lemiska, Emily</dc:creator>
  <cp:lastModifiedBy>Lemiska, Emily</cp:lastModifiedBy>
  <cp:revision>8</cp:revision>
  <dcterms:created xsi:type="dcterms:W3CDTF">2024-04-17T19:40:00Z</dcterms:created>
  <dcterms:modified xsi:type="dcterms:W3CDTF">2024-04-18T14:31:17Z</dcterms:modified>
</cp:coreProperties>
</file>