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57" r:id="rId3"/>
    <p:sldId id="267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67C"/>
    <a:srgbClr val="18203F"/>
    <a:srgbClr val="6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94676"/>
  </p:normalViewPr>
  <p:slideViewPr>
    <p:cSldViewPr snapToGrid="0">
      <p:cViewPr varScale="1">
        <p:scale>
          <a:sx n="33" d="100"/>
          <a:sy n="33" d="100"/>
        </p:scale>
        <p:origin x="1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D79F408C-F175-1832-ED24-4FC0C14A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581" y="602494"/>
            <a:ext cx="61214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40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69858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E1A80B4-97A7-0594-FDC0-B56AE874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511" y="575054"/>
            <a:ext cx="6121400" cy="2743200"/>
          </a:xfrm>
          <a:prstGeom prst="rect">
            <a:avLst/>
          </a:prstGeom>
        </p:spPr>
      </p:pic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A1A0E-914C-40C1-08CB-19BF49970945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09251C-0E7D-6A48-5D8B-BBF43B37D7A1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C105B-2D2B-07AF-3BC4-A9AEDB03B310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E8B0C-F5E4-F0D4-42B3-BAA2E12CCBE3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9A79B-DE4D-657A-F00B-D4E69A58F56B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60CCE-3A4B-A500-1DDE-EB723153A717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E8609D-5B68-AAA6-2C22-D57A6F94F0E2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6021DD-1B5D-9739-7BA2-6CE303404EF7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7F3618-3844-EFDE-5F59-2699D20D20B1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758B6-A96D-E6F8-4DD5-116EC44E11D7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B4B5D-76DA-9F9D-5742-0F9309CFDA15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0A870-B5E7-9312-4490-8B4CCE85DE57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0C3F33-881D-D12D-FE3E-737D0DD82EDB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FBF3AA-1DE2-5B30-56FB-113A9717D773}"/>
              </a:ext>
            </a:extLst>
          </p:cNvPr>
          <p:cNvSpPr txBox="1"/>
          <p:nvPr/>
        </p:nvSpPr>
        <p:spPr>
          <a:xfrm>
            <a:off x="9422296" y="4482058"/>
            <a:ext cx="1248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19AB7F-6922-DAAB-A749-D2D0F66B3D49}"/>
              </a:ext>
            </a:extLst>
          </p:cNvPr>
          <p:cNvSpPr txBox="1"/>
          <p:nvPr/>
        </p:nvSpPr>
        <p:spPr>
          <a:xfrm>
            <a:off x="23575616" y="4482058"/>
            <a:ext cx="8473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8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394</Words>
  <Application>Microsoft Macintosh PowerPoint</Application>
  <PresentationFormat>Custom</PresentationFormat>
  <Paragraphs>82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11</cp:revision>
  <dcterms:created xsi:type="dcterms:W3CDTF">2024-04-17T19:40:00Z</dcterms:created>
  <dcterms:modified xsi:type="dcterms:W3CDTF">2024-04-18T13:58:33Z</dcterms:modified>
</cp:coreProperties>
</file>