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58" r:id="rId3"/>
    <p:sldId id="268" r:id="rId4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67C"/>
    <a:srgbClr val="18203F"/>
    <a:srgbClr val="6B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6"/>
    <p:restoredTop sz="94676"/>
  </p:normalViewPr>
  <p:slideViewPr>
    <p:cSldViewPr snapToGrid="0">
      <p:cViewPr varScale="1">
        <p:scale>
          <a:sx n="33" d="100"/>
          <a:sy n="33" d="100"/>
        </p:scale>
        <p:origin x="16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3F1C3-6C54-2F4E-855E-EBA70C50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these templates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59C348-1AA6-F04D-8F32-4B9FA8BDB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which of the two options you like best; delete the one you won’t be using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text &amp; visuals as instructed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to include a HRSA funding acknowledgement in the bottom right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 Need help? Email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communications@emscimprovement.center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2D60DF5D-4A9F-F1DC-564C-E5AFE38AA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581" y="580379"/>
            <a:ext cx="534670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1B46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dirty="0">
              <a:highlight>
                <a:srgbClr val="00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933DF-ED73-AF2E-AEC9-F576BA245AEC}"/>
              </a:ext>
            </a:extLst>
          </p:cNvPr>
          <p:cNvSpPr/>
          <p:nvPr/>
        </p:nvSpPr>
        <p:spPr>
          <a:xfrm>
            <a:off x="685639" y="4135743"/>
            <a:ext cx="7501431" cy="40300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9B8E4-41F5-7EC0-9AF3-693A41F4C098}"/>
              </a:ext>
            </a:extLst>
          </p:cNvPr>
          <p:cNvSpPr/>
          <p:nvPr/>
        </p:nvSpPr>
        <p:spPr>
          <a:xfrm>
            <a:off x="685639" y="8495092"/>
            <a:ext cx="7501431" cy="31794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9B934-C9F3-147E-7695-C7D7C87BDF69}"/>
              </a:ext>
            </a:extLst>
          </p:cNvPr>
          <p:cNvSpPr/>
          <p:nvPr/>
        </p:nvSpPr>
        <p:spPr>
          <a:xfrm>
            <a:off x="685639" y="12003835"/>
            <a:ext cx="7501431" cy="5983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DC8E8-3C30-1737-C03F-4E3CC115CD78}"/>
              </a:ext>
            </a:extLst>
          </p:cNvPr>
          <p:cNvSpPr/>
          <p:nvPr/>
        </p:nvSpPr>
        <p:spPr>
          <a:xfrm>
            <a:off x="8617527" y="4135742"/>
            <a:ext cx="13795906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F11AC-B57B-863E-3255-6D3CBC05A3D9}"/>
              </a:ext>
            </a:extLst>
          </p:cNvPr>
          <p:cNvSpPr/>
          <p:nvPr/>
        </p:nvSpPr>
        <p:spPr>
          <a:xfrm>
            <a:off x="22928952" y="4135742"/>
            <a:ext cx="9303810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1DBA5-5BE8-422B-CD3B-08D7F0B4744D}"/>
              </a:ext>
            </a:extLst>
          </p:cNvPr>
          <p:cNvSpPr/>
          <p:nvPr/>
        </p:nvSpPr>
        <p:spPr>
          <a:xfrm>
            <a:off x="6856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C4CE6-1836-8811-ED43-E84E42788746}"/>
              </a:ext>
            </a:extLst>
          </p:cNvPr>
          <p:cNvSpPr/>
          <p:nvPr/>
        </p:nvSpPr>
        <p:spPr>
          <a:xfrm>
            <a:off x="685638" y="8289596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B9BCD-5199-1A84-5CD8-59B289C61B3F}"/>
              </a:ext>
            </a:extLst>
          </p:cNvPr>
          <p:cNvSpPr/>
          <p:nvPr/>
        </p:nvSpPr>
        <p:spPr>
          <a:xfrm>
            <a:off x="685638" y="11798340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62F7F-A65F-97F5-14C3-E37D1295DA5E}"/>
              </a:ext>
            </a:extLst>
          </p:cNvPr>
          <p:cNvSpPr txBox="1"/>
          <p:nvPr/>
        </p:nvSpPr>
        <p:spPr>
          <a:xfrm>
            <a:off x="6856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5BA8C-2502-D279-39A9-B93402F5134A}"/>
              </a:ext>
            </a:extLst>
          </p:cNvPr>
          <p:cNvSpPr txBox="1"/>
          <p:nvPr/>
        </p:nvSpPr>
        <p:spPr>
          <a:xfrm>
            <a:off x="685638" y="8308565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EBC69-FDF3-E9B6-8251-0D067A72ED2B}"/>
              </a:ext>
            </a:extLst>
          </p:cNvPr>
          <p:cNvSpPr txBox="1"/>
          <p:nvPr/>
        </p:nvSpPr>
        <p:spPr>
          <a:xfrm>
            <a:off x="685637" y="11817884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C1058C-F489-8FB5-D926-C6CD35875B2A}"/>
              </a:ext>
            </a:extLst>
          </p:cNvPr>
          <p:cNvSpPr/>
          <p:nvPr/>
        </p:nvSpPr>
        <p:spPr>
          <a:xfrm>
            <a:off x="8617528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B884C-F296-DADE-5EB7-04E7FDEF1DA5}"/>
              </a:ext>
            </a:extLst>
          </p:cNvPr>
          <p:cNvSpPr txBox="1"/>
          <p:nvPr/>
        </p:nvSpPr>
        <p:spPr>
          <a:xfrm>
            <a:off x="8617527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64668B-15CF-AE80-C0B4-A98AB9E31EF4}"/>
              </a:ext>
            </a:extLst>
          </p:cNvPr>
          <p:cNvSpPr/>
          <p:nvPr/>
        </p:nvSpPr>
        <p:spPr>
          <a:xfrm>
            <a:off x="22928952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D885-1BB9-365E-93EC-90415B37B29A}"/>
              </a:ext>
            </a:extLst>
          </p:cNvPr>
          <p:cNvSpPr txBox="1"/>
          <p:nvPr/>
        </p:nvSpPr>
        <p:spPr>
          <a:xfrm>
            <a:off x="22928951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5C065-09E4-F282-2D55-6278C3131EB6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6857-0016-AD62-A39C-15DF48809DB1}"/>
              </a:ext>
            </a:extLst>
          </p:cNvPr>
          <p:cNvSpPr txBox="1"/>
          <p:nvPr/>
        </p:nvSpPr>
        <p:spPr>
          <a:xfrm>
            <a:off x="869430" y="8859186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A5635-CA61-5862-5E1C-9EAC7B48835B}"/>
              </a:ext>
            </a:extLst>
          </p:cNvPr>
          <p:cNvSpPr txBox="1"/>
          <p:nvPr/>
        </p:nvSpPr>
        <p:spPr>
          <a:xfrm>
            <a:off x="869430" y="12336904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BD548-D9F1-D832-25B3-440F8C753F99}"/>
              </a:ext>
            </a:extLst>
          </p:cNvPr>
          <p:cNvSpPr txBox="1"/>
          <p:nvPr/>
        </p:nvSpPr>
        <p:spPr>
          <a:xfrm>
            <a:off x="8844198" y="4482058"/>
            <a:ext cx="1337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33F100-1FBF-FCE6-9D5D-3F8023A1A062}"/>
              </a:ext>
            </a:extLst>
          </p:cNvPr>
          <p:cNvSpPr txBox="1"/>
          <p:nvPr/>
        </p:nvSpPr>
        <p:spPr>
          <a:xfrm>
            <a:off x="23127126" y="4482058"/>
            <a:ext cx="8921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1B467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  <a:p>
            <a:r>
              <a:rPr lang="en-US" sz="4000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236745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F8D6F410-C229-62ED-B7EE-FD2DD2107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6" y="-125656"/>
            <a:ext cx="32888684" cy="226554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6BA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TITLE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Authors</a:t>
            </a:r>
          </a:p>
        </p:txBody>
      </p:sp>
      <p:pic>
        <p:nvPicPr>
          <p:cNvPr id="2" name="Picture 1" descr="A logo with a bear and text&#10;&#10;Description automatically generated">
            <a:extLst>
              <a:ext uri="{FF2B5EF4-FFF2-40B4-BE49-F238E27FC236}">
                <a16:creationId xmlns:a16="http://schemas.microsoft.com/office/drawing/2014/main" id="{B3C33EB5-5B43-FE05-C840-FFF89B757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9780" y="599668"/>
            <a:ext cx="5346700" cy="2743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50403A-5151-03CB-389B-5C5FEBC85E57}"/>
              </a:ext>
            </a:extLst>
          </p:cNvPr>
          <p:cNvSpPr/>
          <p:nvPr/>
        </p:nvSpPr>
        <p:spPr>
          <a:xfrm>
            <a:off x="7110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BA545-9BC3-629D-3E92-70635EA03DD2}"/>
              </a:ext>
            </a:extLst>
          </p:cNvPr>
          <p:cNvSpPr/>
          <p:nvPr/>
        </p:nvSpPr>
        <p:spPr>
          <a:xfrm>
            <a:off x="716118" y="8295007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7B46C-2F79-5742-904E-C6C62FD54184}"/>
              </a:ext>
            </a:extLst>
          </p:cNvPr>
          <p:cNvSpPr/>
          <p:nvPr/>
        </p:nvSpPr>
        <p:spPr>
          <a:xfrm>
            <a:off x="718104" y="11966073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5A9EFA-1932-D4C2-B682-0EB31B56A501}"/>
              </a:ext>
            </a:extLst>
          </p:cNvPr>
          <p:cNvSpPr txBox="1"/>
          <p:nvPr/>
        </p:nvSpPr>
        <p:spPr>
          <a:xfrm>
            <a:off x="7110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8BD88-28B0-E74D-7136-82510AA240A3}"/>
              </a:ext>
            </a:extLst>
          </p:cNvPr>
          <p:cNvSpPr txBox="1"/>
          <p:nvPr/>
        </p:nvSpPr>
        <p:spPr>
          <a:xfrm>
            <a:off x="716118" y="8313976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EB5A2B-44AE-49B3-2AB4-8C8D3ADE5214}"/>
              </a:ext>
            </a:extLst>
          </p:cNvPr>
          <p:cNvSpPr txBox="1"/>
          <p:nvPr/>
        </p:nvSpPr>
        <p:spPr>
          <a:xfrm>
            <a:off x="718103" y="11985617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A01B55-8BC3-0999-633F-9024498E65A0}"/>
              </a:ext>
            </a:extLst>
          </p:cNvPr>
          <p:cNvSpPr/>
          <p:nvPr/>
        </p:nvSpPr>
        <p:spPr>
          <a:xfrm>
            <a:off x="8601127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33576-7B3F-5E4B-26C2-C659EE0A7C1C}"/>
              </a:ext>
            </a:extLst>
          </p:cNvPr>
          <p:cNvSpPr txBox="1"/>
          <p:nvPr/>
        </p:nvSpPr>
        <p:spPr>
          <a:xfrm>
            <a:off x="8601126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D9164F-58DF-8339-5F53-4D24FD5D9357}"/>
              </a:ext>
            </a:extLst>
          </p:cNvPr>
          <p:cNvSpPr/>
          <p:nvPr/>
        </p:nvSpPr>
        <p:spPr>
          <a:xfrm>
            <a:off x="22740331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23DEE-B198-632F-96FF-101E2D585039}"/>
              </a:ext>
            </a:extLst>
          </p:cNvPr>
          <p:cNvSpPr txBox="1"/>
          <p:nvPr/>
        </p:nvSpPr>
        <p:spPr>
          <a:xfrm>
            <a:off x="22740330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D51CC8-E894-4FC5-D695-B6F9E4958FD3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F19B1E-B395-8954-A968-E36D17447A9D}"/>
              </a:ext>
            </a:extLst>
          </p:cNvPr>
          <p:cNvSpPr txBox="1"/>
          <p:nvPr/>
        </p:nvSpPr>
        <p:spPr>
          <a:xfrm>
            <a:off x="869430" y="9222811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FF1DC2-EF31-FD02-8807-6EABAA176701}"/>
              </a:ext>
            </a:extLst>
          </p:cNvPr>
          <p:cNvSpPr txBox="1"/>
          <p:nvPr/>
        </p:nvSpPr>
        <p:spPr>
          <a:xfrm>
            <a:off x="869430" y="12795039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E9308C-0DE0-62F1-3746-6EE019B9F48D}"/>
              </a:ext>
            </a:extLst>
          </p:cNvPr>
          <p:cNvSpPr txBox="1"/>
          <p:nvPr/>
        </p:nvSpPr>
        <p:spPr>
          <a:xfrm>
            <a:off x="9382538" y="4482058"/>
            <a:ext cx="12324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449BC5-0CC4-7D39-F00F-B6650FA544E7}"/>
              </a:ext>
            </a:extLst>
          </p:cNvPr>
          <p:cNvSpPr txBox="1"/>
          <p:nvPr/>
        </p:nvSpPr>
        <p:spPr>
          <a:xfrm>
            <a:off x="23575616" y="4482058"/>
            <a:ext cx="8473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41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398</Words>
  <Application>Microsoft Macintosh PowerPoint</Application>
  <PresentationFormat>Custom</PresentationFormat>
  <Paragraphs>82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Black</vt:lpstr>
      <vt:lpstr>Verdana</vt:lpstr>
      <vt:lpstr>Office Theme</vt:lpstr>
      <vt:lpstr>How to use these templates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Lemiska, Emily</dc:creator>
  <cp:lastModifiedBy>Lemiska, Emily</cp:lastModifiedBy>
  <cp:revision>12</cp:revision>
  <dcterms:created xsi:type="dcterms:W3CDTF">2024-04-17T19:40:00Z</dcterms:created>
  <dcterms:modified xsi:type="dcterms:W3CDTF">2024-04-18T13:59:11Z</dcterms:modified>
</cp:coreProperties>
</file>