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93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4E7B1-89DA-4628-89C8-B7190F5F98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DB634-1306-4626-8FAA-30C0913C2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4375-B4C7-47EE-8442-C832FC8D6957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F5C88-38E2-47AC-BA62-FAD490BAB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BA2F4-8711-439F-A5CA-CC964E76A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3B22F-CC78-461A-8ED9-0FBFD8CC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165E-2C41-4656-A655-AA368C919A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265920" cy="23066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0A674-BF45-46D5-9B79-DA5CFE93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88420-FE67-8B49-ABA7-1DFA203CF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84F-E715-4929-A73D-39AA3ECD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2B4F-CBF8-4F0D-BF65-D2D714BF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AC424-C25A-DE4C-8643-8C0FA0128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65BE-8C67-41F0-8C51-CC55DE98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BCED-B12A-40E8-BF59-14DEB39C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D2E9D-DC55-1D48-9F6B-270EE1697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84F-E715-4929-A73D-39AA3ECD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2B4F-CBF8-4F0D-BF65-D2D714BF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7866A-0B67-1245-802D-2C8CB9EFC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6DA91-4784-4BF1-8BBE-2F92F966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D1FD3-0647-4042-82D3-B3758639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EE037-182D-FA40-B351-97E5F0E2A1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50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A8D4-AE92-4470-9542-7E1976CE4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A502C-6390-4035-AB66-6A2B8E6A9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C7B1-92C3-4F73-960B-4C598ECC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4F23F-AB77-4429-A539-162733E5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3366-180D-4DE7-A992-666DAFB4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0224-DF2C-4F4A-8997-2AC525E2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973483-D75D-3145-BEEC-CB6FAC88A26A}" vid="{7F591EED-FEA3-9448-935E-89C692014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Lemiska, Emily</dc:creator>
  <cp:lastModifiedBy>Lemiska, Emily</cp:lastModifiedBy>
  <cp:revision>1</cp:revision>
  <dcterms:created xsi:type="dcterms:W3CDTF">2023-10-12T19:39:41Z</dcterms:created>
  <dcterms:modified xsi:type="dcterms:W3CDTF">2023-10-12T19:40:49Z</dcterms:modified>
</cp:coreProperties>
</file>