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48" r:id="rId2"/>
  </p:sldMasterIdLst>
  <p:notesMasterIdLst>
    <p:notesMasterId r:id="rId18"/>
  </p:notesMasterIdLst>
  <p:sldIdLst>
    <p:sldId id="276" r:id="rId3"/>
    <p:sldId id="284" r:id="rId4"/>
    <p:sldId id="283" r:id="rId5"/>
    <p:sldId id="280" r:id="rId6"/>
    <p:sldId id="268" r:id="rId7"/>
    <p:sldId id="285" r:id="rId8"/>
    <p:sldId id="286" r:id="rId9"/>
    <p:sldId id="259" r:id="rId10"/>
    <p:sldId id="264" r:id="rId11"/>
    <p:sldId id="263" r:id="rId12"/>
    <p:sldId id="265" r:id="rId13"/>
    <p:sldId id="269" r:id="rId14"/>
    <p:sldId id="274" r:id="rId15"/>
    <p:sldId id="282" r:id="rId16"/>
    <p:sldId id="25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4EE2A2-B58D-6A21-4639-EB0E2C500CDD}" name="Heather Fitzpatrick" initials="HF" userId="wGzy46Ur7at6gb079juhbh+eLhWiZp1OFJzMv/bXPqA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7D88C0-C458-46A7-AA06-5B135ABAB382}" v="13" dt="2022-11-09T15:47:59.460"/>
    <p1510:client id="{982454B9-7506-47FD-B6CC-9D500AB8D4CC}" v="298" dt="2022-07-27T17:21:19.459"/>
    <p1510:client id="{BE54D9C2-3D17-4221-97A0-8AE56EB31AAE}" v="401" dt="2022-07-28T16:34:13.927"/>
    <p1510:client id="{CF1CC35B-4D0D-49A7-9703-684D84994D2E}" v="45" dt="2022-07-25T21:18:30.577"/>
    <p1510:client id="{DA6F552F-B590-476C-84F2-F4BD58517807}" v="2" dt="2022-11-10T14:25:23.633"/>
    <p1510:client id="{DC0F887C-7B0A-4E6F-AC67-DE351C04B4C1}" v="27" dt="2022-08-19T15:01:09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2" autoAdjust="0"/>
    <p:restoredTop sz="76084" autoAdjust="0"/>
  </p:normalViewPr>
  <p:slideViewPr>
    <p:cSldViewPr snapToGrid="0">
      <p:cViewPr varScale="1">
        <p:scale>
          <a:sx n="66" d="100"/>
          <a:sy n="66" d="100"/>
        </p:scale>
        <p:origin x="16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Fitzpatrick" userId="wGzy46Ur7at6gb079juhbh+eLhWiZp1OFJzMv/bXPqA=" providerId="None" clId="Web-{DC0F887C-7B0A-4E6F-AC67-DE351C04B4C1}"/>
    <pc:docChg chg="modSld">
      <pc:chgData name="Heather Fitzpatrick" userId="wGzy46Ur7at6gb079juhbh+eLhWiZp1OFJzMv/bXPqA=" providerId="None" clId="Web-{DC0F887C-7B0A-4E6F-AC67-DE351C04B4C1}" dt="2022-08-19T15:01:09.306" v="25" actId="20577"/>
      <pc:docMkLst>
        <pc:docMk/>
      </pc:docMkLst>
      <pc:sldChg chg="modSp">
        <pc:chgData name="Heather Fitzpatrick" userId="wGzy46Ur7at6gb079juhbh+eLhWiZp1OFJzMv/bXPqA=" providerId="None" clId="Web-{DC0F887C-7B0A-4E6F-AC67-DE351C04B4C1}" dt="2022-08-19T15:01:09.306" v="25" actId="20577"/>
        <pc:sldMkLst>
          <pc:docMk/>
          <pc:sldMk cId="1804104126" sldId="257"/>
        </pc:sldMkLst>
        <pc:spChg chg="mod">
          <ac:chgData name="Heather Fitzpatrick" userId="wGzy46Ur7at6gb079juhbh+eLhWiZp1OFJzMv/bXPqA=" providerId="None" clId="Web-{DC0F887C-7B0A-4E6F-AC67-DE351C04B4C1}" dt="2022-08-19T15:01:09.306" v="25" actId="20577"/>
          <ac:spMkLst>
            <pc:docMk/>
            <pc:sldMk cId="1804104126" sldId="257"/>
            <ac:spMk id="3" creationId="{00000000-0000-0000-0000-000000000000}"/>
          </ac:spMkLst>
        </pc:spChg>
      </pc:sldChg>
      <pc:sldChg chg="delCm">
        <pc:chgData name="Heather Fitzpatrick" userId="wGzy46Ur7at6gb079juhbh+eLhWiZp1OFJzMv/bXPqA=" providerId="None" clId="Web-{DC0F887C-7B0A-4E6F-AC67-DE351C04B4C1}" dt="2022-08-19T15:00:53.900" v="24"/>
        <pc:sldMkLst>
          <pc:docMk/>
          <pc:sldMk cId="665243836" sldId="265"/>
        </pc:sldMkLst>
      </pc:sldChg>
      <pc:sldChg chg="modSp">
        <pc:chgData name="Heather Fitzpatrick" userId="wGzy46Ur7at6gb079juhbh+eLhWiZp1OFJzMv/bXPqA=" providerId="None" clId="Web-{DC0F887C-7B0A-4E6F-AC67-DE351C04B4C1}" dt="2022-08-19T15:00:15.635" v="23" actId="1076"/>
        <pc:sldMkLst>
          <pc:docMk/>
          <pc:sldMk cId="701851744" sldId="276"/>
        </pc:sldMkLst>
        <pc:spChg chg="mod">
          <ac:chgData name="Heather Fitzpatrick" userId="wGzy46Ur7at6gb079juhbh+eLhWiZp1OFJzMv/bXPqA=" providerId="None" clId="Web-{DC0F887C-7B0A-4E6F-AC67-DE351C04B4C1}" dt="2022-08-19T15:00:04.541" v="22" actId="20577"/>
          <ac:spMkLst>
            <pc:docMk/>
            <pc:sldMk cId="701851744" sldId="276"/>
            <ac:spMk id="2" creationId="{00000000-0000-0000-0000-000000000000}"/>
          </ac:spMkLst>
        </pc:spChg>
        <pc:spChg chg="mod">
          <ac:chgData name="Heather Fitzpatrick" userId="wGzy46Ur7at6gb079juhbh+eLhWiZp1OFJzMv/bXPqA=" providerId="None" clId="Web-{DC0F887C-7B0A-4E6F-AC67-DE351C04B4C1}" dt="2022-08-19T15:00:15.635" v="23" actId="1076"/>
          <ac:spMkLst>
            <pc:docMk/>
            <pc:sldMk cId="701851744" sldId="276"/>
            <ac:spMk id="3" creationId="{00000000-0000-0000-0000-000000000000}"/>
          </ac:spMkLst>
        </pc:spChg>
      </pc:sldChg>
    </pc:docChg>
  </pc:docChgLst>
  <pc:docChgLst>
    <pc:chgData name="Heather Fitzpatrick" clId="Web-{982454B9-7506-47FD-B6CC-9D500AB8D4CC}"/>
    <pc:docChg chg="modSld">
      <pc:chgData name="Heather Fitzpatrick" userId="" providerId="" clId="Web-{982454B9-7506-47FD-B6CC-9D500AB8D4CC}" dt="2022-07-27T17:21:19.459" v="298" actId="14100"/>
      <pc:docMkLst>
        <pc:docMk/>
      </pc:docMkLst>
      <pc:sldChg chg="modSp">
        <pc:chgData name="Heather Fitzpatrick" userId="" providerId="" clId="Web-{982454B9-7506-47FD-B6CC-9D500AB8D4CC}" dt="2022-07-27T17:21:06.615" v="296" actId="20577"/>
        <pc:sldMkLst>
          <pc:docMk/>
          <pc:sldMk cId="3730628885" sldId="268"/>
        </pc:sldMkLst>
        <pc:spChg chg="mod">
          <ac:chgData name="Heather Fitzpatrick" userId="" providerId="" clId="Web-{982454B9-7506-47FD-B6CC-9D500AB8D4CC}" dt="2022-07-27T17:21:06.615" v="296" actId="20577"/>
          <ac:spMkLst>
            <pc:docMk/>
            <pc:sldMk cId="3730628885" sldId="268"/>
            <ac:spMk id="6" creationId="{00000000-0000-0000-0000-000000000000}"/>
          </ac:spMkLst>
        </pc:spChg>
      </pc:sldChg>
      <pc:sldChg chg="modSp">
        <pc:chgData name="Heather Fitzpatrick" userId="" providerId="" clId="Web-{982454B9-7506-47FD-B6CC-9D500AB8D4CC}" dt="2022-07-27T17:07:20.794" v="196" actId="14100"/>
        <pc:sldMkLst>
          <pc:docMk/>
          <pc:sldMk cId="4179655395" sldId="283"/>
        </pc:sldMkLst>
        <pc:spChg chg="mod">
          <ac:chgData name="Heather Fitzpatrick" userId="" providerId="" clId="Web-{982454B9-7506-47FD-B6CC-9D500AB8D4CC}" dt="2022-07-27T17:07:20.794" v="196" actId="14100"/>
          <ac:spMkLst>
            <pc:docMk/>
            <pc:sldMk cId="4179655395" sldId="283"/>
            <ac:spMk id="3" creationId="{00000000-0000-0000-0000-000000000000}"/>
          </ac:spMkLst>
        </pc:spChg>
      </pc:sldChg>
      <pc:sldChg chg="modSp">
        <pc:chgData name="Heather Fitzpatrick" userId="" providerId="" clId="Web-{982454B9-7506-47FD-B6CC-9D500AB8D4CC}" dt="2022-07-27T17:06:08.987" v="137" actId="20577"/>
        <pc:sldMkLst>
          <pc:docMk/>
          <pc:sldMk cId="670561947" sldId="284"/>
        </pc:sldMkLst>
        <pc:spChg chg="mod">
          <ac:chgData name="Heather Fitzpatrick" userId="" providerId="" clId="Web-{982454B9-7506-47FD-B6CC-9D500AB8D4CC}" dt="2022-07-27T17:06:08.987" v="137" actId="20577"/>
          <ac:spMkLst>
            <pc:docMk/>
            <pc:sldMk cId="670561947" sldId="284"/>
            <ac:spMk id="3" creationId="{00000000-0000-0000-0000-000000000000}"/>
          </ac:spMkLst>
        </pc:spChg>
      </pc:sldChg>
      <pc:sldChg chg="modSp">
        <pc:chgData name="Heather Fitzpatrick" userId="" providerId="" clId="Web-{982454B9-7506-47FD-B6CC-9D500AB8D4CC}" dt="2022-07-27T17:21:19.459" v="298" actId="14100"/>
        <pc:sldMkLst>
          <pc:docMk/>
          <pc:sldMk cId="3401376989" sldId="285"/>
        </pc:sldMkLst>
        <pc:spChg chg="mod">
          <ac:chgData name="Heather Fitzpatrick" userId="" providerId="" clId="Web-{982454B9-7506-47FD-B6CC-9D500AB8D4CC}" dt="2022-07-27T17:21:19.459" v="298" actId="14100"/>
          <ac:spMkLst>
            <pc:docMk/>
            <pc:sldMk cId="3401376989" sldId="285"/>
            <ac:spMk id="3" creationId="{00000000-0000-0000-0000-000000000000}"/>
          </ac:spMkLst>
        </pc:spChg>
      </pc:sldChg>
    </pc:docChg>
  </pc:docChgLst>
  <pc:docChgLst>
    <pc:chgData name="Heather Fitzpatrick" userId="wGzy46Ur7at6gb079juhbh+eLhWiZp1OFJzMv/bXPqA=" providerId="None" clId="Web-{BE54D9C2-3D17-4221-97A0-8AE56EB31AAE}"/>
    <pc:docChg chg="mod addSld modSld">
      <pc:chgData name="Heather Fitzpatrick" userId="wGzy46Ur7at6gb079juhbh+eLhWiZp1OFJzMv/bXPqA=" providerId="None" clId="Web-{BE54D9C2-3D17-4221-97A0-8AE56EB31AAE}" dt="2022-07-28T16:34:13.927" v="468" actId="20577"/>
      <pc:docMkLst>
        <pc:docMk/>
      </pc:docMkLst>
      <pc:sldChg chg="modSp">
        <pc:chgData name="Heather Fitzpatrick" userId="wGzy46Ur7at6gb079juhbh+eLhWiZp1OFJzMv/bXPqA=" providerId="None" clId="Web-{BE54D9C2-3D17-4221-97A0-8AE56EB31AAE}" dt="2022-07-28T16:34:13.927" v="468" actId="20577"/>
        <pc:sldMkLst>
          <pc:docMk/>
          <pc:sldMk cId="1804104126" sldId="257"/>
        </pc:sldMkLst>
        <pc:spChg chg="mod">
          <ac:chgData name="Heather Fitzpatrick" userId="wGzy46Ur7at6gb079juhbh+eLhWiZp1OFJzMv/bXPqA=" providerId="None" clId="Web-{BE54D9C2-3D17-4221-97A0-8AE56EB31AAE}" dt="2022-07-28T16:34:13.927" v="468" actId="20577"/>
          <ac:spMkLst>
            <pc:docMk/>
            <pc:sldMk cId="1804104126" sldId="257"/>
            <ac:spMk id="3" creationId="{00000000-0000-0000-0000-000000000000}"/>
          </ac:spMkLst>
        </pc:spChg>
      </pc:sldChg>
      <pc:sldChg chg="delSp modSp">
        <pc:chgData name="Heather Fitzpatrick" userId="wGzy46Ur7at6gb079juhbh+eLhWiZp1OFJzMv/bXPqA=" providerId="None" clId="Web-{BE54D9C2-3D17-4221-97A0-8AE56EB31AAE}" dt="2022-07-28T16:23:32.179" v="284"/>
        <pc:sldMkLst>
          <pc:docMk/>
          <pc:sldMk cId="3933257170" sldId="259"/>
        </pc:sldMkLst>
        <pc:spChg chg="del mod">
          <ac:chgData name="Heather Fitzpatrick" userId="wGzy46Ur7at6gb079juhbh+eLhWiZp1OFJzMv/bXPqA=" providerId="None" clId="Web-{BE54D9C2-3D17-4221-97A0-8AE56EB31AAE}" dt="2022-07-28T16:23:32.179" v="284"/>
          <ac:spMkLst>
            <pc:docMk/>
            <pc:sldMk cId="3933257170" sldId="259"/>
            <ac:spMk id="3" creationId="{00000000-0000-0000-0000-000000000000}"/>
          </ac:spMkLst>
        </pc:spChg>
        <pc:spChg chg="mod">
          <ac:chgData name="Heather Fitzpatrick" userId="wGzy46Ur7at6gb079juhbh+eLhWiZp1OFJzMv/bXPqA=" providerId="None" clId="Web-{BE54D9C2-3D17-4221-97A0-8AE56EB31AAE}" dt="2022-07-28T16:23:27.913" v="283" actId="20577"/>
          <ac:spMkLst>
            <pc:docMk/>
            <pc:sldMk cId="3933257170" sldId="259"/>
            <ac:spMk id="58" creationId="{A29E1159-1712-2636-9CD3-86DF9332E654}"/>
          </ac:spMkLst>
        </pc:spChg>
        <pc:spChg chg="del">
          <ac:chgData name="Heather Fitzpatrick" userId="wGzy46Ur7at6gb079juhbh+eLhWiZp1OFJzMv/bXPqA=" providerId="None" clId="Web-{BE54D9C2-3D17-4221-97A0-8AE56EB31AAE}" dt="2022-07-28T16:23:11.663" v="279"/>
          <ac:spMkLst>
            <pc:docMk/>
            <pc:sldMk cId="3933257170" sldId="259"/>
            <ac:spMk id="59" creationId="{8BFC5695-973A-3B84-2F27-292B51A1AB4C}"/>
          </ac:spMkLst>
        </pc:spChg>
      </pc:sldChg>
      <pc:sldChg chg="addSp delSp modSp">
        <pc:chgData name="Heather Fitzpatrick" userId="wGzy46Ur7at6gb079juhbh+eLhWiZp1OFJzMv/bXPqA=" providerId="None" clId="Web-{BE54D9C2-3D17-4221-97A0-8AE56EB31AAE}" dt="2022-07-28T16:26:40.178" v="361" actId="1076"/>
        <pc:sldMkLst>
          <pc:docMk/>
          <pc:sldMk cId="984399752" sldId="263"/>
        </pc:sldMkLst>
        <pc:spChg chg="del mod">
          <ac:chgData name="Heather Fitzpatrick" userId="wGzy46Ur7at6gb079juhbh+eLhWiZp1OFJzMv/bXPqA=" providerId="None" clId="Web-{BE54D9C2-3D17-4221-97A0-8AE56EB31AAE}" dt="2022-07-28T16:25:52.147" v="318"/>
          <ac:spMkLst>
            <pc:docMk/>
            <pc:sldMk cId="984399752" sldId="263"/>
            <ac:spMk id="3" creationId="{00000000-0000-0000-0000-000000000000}"/>
          </ac:spMkLst>
        </pc:spChg>
        <pc:spChg chg="add mod">
          <ac:chgData name="Heather Fitzpatrick" userId="wGzy46Ur7at6gb079juhbh+eLhWiZp1OFJzMv/bXPqA=" providerId="None" clId="Web-{BE54D9C2-3D17-4221-97A0-8AE56EB31AAE}" dt="2022-07-28T16:26:27.772" v="359" actId="14100"/>
          <ac:spMkLst>
            <pc:docMk/>
            <pc:sldMk cId="984399752" sldId="263"/>
            <ac:spMk id="330" creationId="{BC8ED8C6-04BE-88F2-9633-87220F053FAC}"/>
          </ac:spMkLst>
        </pc:spChg>
        <pc:graphicFrameChg chg="add mod modGraphic">
          <ac:chgData name="Heather Fitzpatrick" userId="wGzy46Ur7at6gb079juhbh+eLhWiZp1OFJzMv/bXPqA=" providerId="None" clId="Web-{BE54D9C2-3D17-4221-97A0-8AE56EB31AAE}" dt="2022-07-28T16:26:40.178" v="361" actId="1076"/>
          <ac:graphicFrameMkLst>
            <pc:docMk/>
            <pc:sldMk cId="984399752" sldId="263"/>
            <ac:graphicFrameMk id="4" creationId="{3E17C35D-C8A7-AF08-1BF4-CEBBA60A0B31}"/>
          </ac:graphicFrameMkLst>
        </pc:graphicFrameChg>
      </pc:sldChg>
      <pc:sldChg chg="addSp delSp modSp addCm">
        <pc:chgData name="Heather Fitzpatrick" userId="wGzy46Ur7at6gb079juhbh+eLhWiZp1OFJzMv/bXPqA=" providerId="None" clId="Web-{BE54D9C2-3D17-4221-97A0-8AE56EB31AAE}" dt="2022-07-28T16:31:11.068" v="415" actId="20577"/>
        <pc:sldMkLst>
          <pc:docMk/>
          <pc:sldMk cId="665243836" sldId="265"/>
        </pc:sldMkLst>
        <pc:spChg chg="mod">
          <ac:chgData name="Heather Fitzpatrick" userId="wGzy46Ur7at6gb079juhbh+eLhWiZp1OFJzMv/bXPqA=" providerId="None" clId="Web-{BE54D9C2-3D17-4221-97A0-8AE56EB31AAE}" dt="2022-07-28T16:31:11.068" v="415" actId="20577"/>
          <ac:spMkLst>
            <pc:docMk/>
            <pc:sldMk cId="665243836" sldId="265"/>
            <ac:spMk id="3" creationId="{00000000-0000-0000-0000-000000000000}"/>
          </ac:spMkLst>
        </pc:spChg>
        <pc:spChg chg="add del mod">
          <ac:chgData name="Heather Fitzpatrick" userId="wGzy46Ur7at6gb079juhbh+eLhWiZp1OFJzMv/bXPqA=" providerId="None" clId="Web-{BE54D9C2-3D17-4221-97A0-8AE56EB31AAE}" dt="2022-07-28T16:29:11.131" v="383"/>
          <ac:spMkLst>
            <pc:docMk/>
            <pc:sldMk cId="665243836" sldId="265"/>
            <ac:spMk id="4" creationId="{04DF69DF-62DE-607E-A07A-AFD61F633B66}"/>
          </ac:spMkLst>
        </pc:spChg>
      </pc:sldChg>
      <pc:sldChg chg="modSp">
        <pc:chgData name="Heather Fitzpatrick" userId="wGzy46Ur7at6gb079juhbh+eLhWiZp1OFJzMv/bXPqA=" providerId="None" clId="Web-{BE54D9C2-3D17-4221-97A0-8AE56EB31AAE}" dt="2022-07-28T16:13:21.728" v="22" actId="20577"/>
        <pc:sldMkLst>
          <pc:docMk/>
          <pc:sldMk cId="3730628885" sldId="268"/>
        </pc:sldMkLst>
        <pc:spChg chg="mod">
          <ac:chgData name="Heather Fitzpatrick" userId="wGzy46Ur7at6gb079juhbh+eLhWiZp1OFJzMv/bXPqA=" providerId="None" clId="Web-{BE54D9C2-3D17-4221-97A0-8AE56EB31AAE}" dt="2022-07-28T16:13:21.728" v="22" actId="20577"/>
          <ac:spMkLst>
            <pc:docMk/>
            <pc:sldMk cId="3730628885" sldId="268"/>
            <ac:spMk id="6" creationId="{00000000-0000-0000-0000-000000000000}"/>
          </ac:spMkLst>
        </pc:spChg>
      </pc:sldChg>
      <pc:sldChg chg="modSp">
        <pc:chgData name="Heather Fitzpatrick" userId="wGzy46Ur7at6gb079juhbh+eLhWiZp1OFJzMv/bXPqA=" providerId="None" clId="Web-{BE54D9C2-3D17-4221-97A0-8AE56EB31AAE}" dt="2022-07-28T16:32:13.677" v="424" actId="20577"/>
        <pc:sldMkLst>
          <pc:docMk/>
          <pc:sldMk cId="3584292875" sldId="269"/>
        </pc:sldMkLst>
        <pc:spChg chg="mod">
          <ac:chgData name="Heather Fitzpatrick" userId="wGzy46Ur7at6gb079juhbh+eLhWiZp1OFJzMv/bXPqA=" providerId="None" clId="Web-{BE54D9C2-3D17-4221-97A0-8AE56EB31AAE}" dt="2022-07-28T16:32:13.677" v="424" actId="20577"/>
          <ac:spMkLst>
            <pc:docMk/>
            <pc:sldMk cId="3584292875" sldId="269"/>
            <ac:spMk id="3" creationId="{00000000-0000-0000-0000-000000000000}"/>
          </ac:spMkLst>
        </pc:spChg>
      </pc:sldChg>
      <pc:sldChg chg="modSp">
        <pc:chgData name="Heather Fitzpatrick" userId="wGzy46Ur7at6gb079juhbh+eLhWiZp1OFJzMv/bXPqA=" providerId="None" clId="Web-{BE54D9C2-3D17-4221-97A0-8AE56EB31AAE}" dt="2022-07-28T16:32:41.677" v="431" actId="20577"/>
        <pc:sldMkLst>
          <pc:docMk/>
          <pc:sldMk cId="1138617070" sldId="274"/>
        </pc:sldMkLst>
        <pc:spChg chg="mod">
          <ac:chgData name="Heather Fitzpatrick" userId="wGzy46Ur7at6gb079juhbh+eLhWiZp1OFJzMv/bXPqA=" providerId="None" clId="Web-{BE54D9C2-3D17-4221-97A0-8AE56EB31AAE}" dt="2022-07-28T16:32:41.677" v="431" actId="20577"/>
          <ac:spMkLst>
            <pc:docMk/>
            <pc:sldMk cId="1138617070" sldId="274"/>
            <ac:spMk id="3" creationId="{00000000-0000-0000-0000-000000000000}"/>
          </ac:spMkLst>
        </pc:spChg>
      </pc:sldChg>
      <pc:sldChg chg="addSp delSp modSp">
        <pc:chgData name="Heather Fitzpatrick" userId="wGzy46Ur7at6gb079juhbh+eLhWiZp1OFJzMv/bXPqA=" providerId="None" clId="Web-{BE54D9C2-3D17-4221-97A0-8AE56EB31AAE}" dt="2022-07-28T16:22:08.851" v="273"/>
        <pc:sldMkLst>
          <pc:docMk/>
          <pc:sldMk cId="3401376989" sldId="285"/>
        </pc:sldMkLst>
        <pc:spChg chg="mod">
          <ac:chgData name="Heather Fitzpatrick" userId="wGzy46Ur7at6gb079juhbh+eLhWiZp1OFJzMv/bXPqA=" providerId="None" clId="Web-{BE54D9C2-3D17-4221-97A0-8AE56EB31AAE}" dt="2022-07-28T16:19:32.929" v="230" actId="20577"/>
          <ac:spMkLst>
            <pc:docMk/>
            <pc:sldMk cId="3401376989" sldId="285"/>
            <ac:spMk id="3" creationId="{00000000-0000-0000-0000-000000000000}"/>
          </ac:spMkLst>
        </pc:spChg>
        <pc:graphicFrameChg chg="add del mod modGraphic">
          <ac:chgData name="Heather Fitzpatrick" userId="wGzy46Ur7at6gb079juhbh+eLhWiZp1OFJzMv/bXPqA=" providerId="None" clId="Web-{BE54D9C2-3D17-4221-97A0-8AE56EB31AAE}" dt="2022-07-28T16:18:53.195" v="223"/>
          <ac:graphicFrameMkLst>
            <pc:docMk/>
            <pc:sldMk cId="3401376989" sldId="285"/>
            <ac:graphicFrameMk id="4" creationId="{BCD446C3-A033-13FF-485B-6C184101D282}"/>
          </ac:graphicFrameMkLst>
        </pc:graphicFrameChg>
        <pc:graphicFrameChg chg="add mod modGraphic">
          <ac:chgData name="Heather Fitzpatrick" userId="wGzy46Ur7at6gb079juhbh+eLhWiZp1OFJzMv/bXPqA=" providerId="None" clId="Web-{BE54D9C2-3D17-4221-97A0-8AE56EB31AAE}" dt="2022-07-28T16:22:08.851" v="273"/>
          <ac:graphicFrameMkLst>
            <pc:docMk/>
            <pc:sldMk cId="3401376989" sldId="285"/>
            <ac:graphicFrameMk id="10" creationId="{801E38DB-C7BE-749B-6CBA-74D61DCF6019}"/>
          </ac:graphicFrameMkLst>
        </pc:graphicFrameChg>
      </pc:sldChg>
      <pc:sldChg chg="modSp add replId">
        <pc:chgData name="Heather Fitzpatrick" userId="wGzy46Ur7at6gb079juhbh+eLhWiZp1OFJzMv/bXPqA=" providerId="None" clId="Web-{BE54D9C2-3D17-4221-97A0-8AE56EB31AAE}" dt="2022-07-28T16:22:24.444" v="274"/>
        <pc:sldMkLst>
          <pc:docMk/>
          <pc:sldMk cId="4042217930" sldId="286"/>
        </pc:sldMkLst>
        <pc:spChg chg="mod">
          <ac:chgData name="Heather Fitzpatrick" userId="wGzy46Ur7at6gb079juhbh+eLhWiZp1OFJzMv/bXPqA=" providerId="None" clId="Web-{BE54D9C2-3D17-4221-97A0-8AE56EB31AAE}" dt="2022-07-28T16:21:46.038" v="272" actId="20577"/>
          <ac:spMkLst>
            <pc:docMk/>
            <pc:sldMk cId="4042217930" sldId="286"/>
            <ac:spMk id="2" creationId="{00000000-0000-0000-0000-000000000000}"/>
          </ac:spMkLst>
        </pc:spChg>
        <pc:graphicFrameChg chg="modGraphic">
          <ac:chgData name="Heather Fitzpatrick" userId="wGzy46Ur7at6gb079juhbh+eLhWiZp1OFJzMv/bXPqA=" providerId="None" clId="Web-{BE54D9C2-3D17-4221-97A0-8AE56EB31AAE}" dt="2022-07-28T16:22:24.444" v="274"/>
          <ac:graphicFrameMkLst>
            <pc:docMk/>
            <pc:sldMk cId="4042217930" sldId="286"/>
            <ac:graphicFrameMk id="10" creationId="{801E38DB-C7BE-749B-6CBA-74D61DCF6019}"/>
          </ac:graphicFrameMkLst>
        </pc:graphicFrameChg>
      </pc:sldChg>
    </pc:docChg>
  </pc:docChgLst>
  <pc:docChgLst>
    <pc:chgData name="Gina Crosley-Corcoran" userId="7XBkmLmFz8vRxv8/vsvFbv6p6gxV/qdvm5QPbzOy9Fc=" providerId="None" clId="Web-{3C7D88C0-C458-46A7-AA06-5B135ABAB382}"/>
    <pc:docChg chg="modSld">
      <pc:chgData name="Gina Crosley-Corcoran" userId="7XBkmLmFz8vRxv8/vsvFbv6p6gxV/qdvm5QPbzOy9Fc=" providerId="None" clId="Web-{3C7D88C0-C458-46A7-AA06-5B135ABAB382}" dt="2022-11-09T15:47:59.460" v="11" actId="20577"/>
      <pc:docMkLst>
        <pc:docMk/>
      </pc:docMkLst>
      <pc:sldChg chg="modSp">
        <pc:chgData name="Gina Crosley-Corcoran" userId="7XBkmLmFz8vRxv8/vsvFbv6p6gxV/qdvm5QPbzOy9Fc=" providerId="None" clId="Web-{3C7D88C0-C458-46A7-AA06-5B135ABAB382}" dt="2022-11-09T15:47:59.460" v="11" actId="20577"/>
        <pc:sldMkLst>
          <pc:docMk/>
          <pc:sldMk cId="1804104126" sldId="257"/>
        </pc:sldMkLst>
        <pc:spChg chg="mod">
          <ac:chgData name="Gina Crosley-Corcoran" userId="7XBkmLmFz8vRxv8/vsvFbv6p6gxV/qdvm5QPbzOy9Fc=" providerId="None" clId="Web-{3C7D88C0-C458-46A7-AA06-5B135ABAB382}" dt="2022-11-09T15:47:59.460" v="11" actId="20577"/>
          <ac:spMkLst>
            <pc:docMk/>
            <pc:sldMk cId="1804104126" sldId="257"/>
            <ac:spMk id="3" creationId="{00000000-0000-0000-0000-000000000000}"/>
          </ac:spMkLst>
        </pc:spChg>
      </pc:sldChg>
      <pc:sldChg chg="modSp">
        <pc:chgData name="Gina Crosley-Corcoran" userId="7XBkmLmFz8vRxv8/vsvFbv6p6gxV/qdvm5QPbzOy9Fc=" providerId="None" clId="Web-{3C7D88C0-C458-46A7-AA06-5B135ABAB382}" dt="2022-11-09T15:46:55.882" v="3" actId="20577"/>
        <pc:sldMkLst>
          <pc:docMk/>
          <pc:sldMk cId="701851744" sldId="276"/>
        </pc:sldMkLst>
        <pc:spChg chg="mod">
          <ac:chgData name="Gina Crosley-Corcoran" userId="7XBkmLmFz8vRxv8/vsvFbv6p6gxV/qdvm5QPbzOy9Fc=" providerId="None" clId="Web-{3C7D88C0-C458-46A7-AA06-5B135ABAB382}" dt="2022-11-09T15:46:55.882" v="3" actId="20577"/>
          <ac:spMkLst>
            <pc:docMk/>
            <pc:sldMk cId="701851744" sldId="276"/>
            <ac:spMk id="3" creationId="{00000000-0000-0000-0000-000000000000}"/>
          </ac:spMkLst>
        </pc:spChg>
      </pc:sldChg>
    </pc:docChg>
  </pc:docChgLst>
  <pc:docChgLst>
    <pc:chgData name="Heather Fitzpatrick" userId="wGzy46Ur7at6gb079juhbh+eLhWiZp1OFJzMv/bXPqA=" providerId="None" clId="Web-{CF1CC35B-4D0D-49A7-9703-684D84994D2E}"/>
    <pc:docChg chg="addSld delSld modSld addMainMaster">
      <pc:chgData name="Heather Fitzpatrick" userId="wGzy46Ur7at6gb079juhbh+eLhWiZp1OFJzMv/bXPqA=" providerId="None" clId="Web-{CF1CC35B-4D0D-49A7-9703-684D84994D2E}" dt="2022-07-25T21:18:30.577" v="44"/>
      <pc:docMkLst>
        <pc:docMk/>
      </pc:docMkLst>
      <pc:sldChg chg="modSp mod modClrScheme chgLayout">
        <pc:chgData name="Heather Fitzpatrick" userId="wGzy46Ur7at6gb079juhbh+eLhWiZp1OFJzMv/bXPqA=" providerId="None" clId="Web-{CF1CC35B-4D0D-49A7-9703-684D84994D2E}" dt="2022-07-25T21:18:17.780" v="37"/>
        <pc:sldMkLst>
          <pc:docMk/>
          <pc:sldMk cId="1804104126" sldId="257"/>
        </pc:sldMkLst>
        <pc:spChg chg="mod ord">
          <ac:chgData name="Heather Fitzpatrick" userId="wGzy46Ur7at6gb079juhbh+eLhWiZp1OFJzMv/bXPqA=" providerId="None" clId="Web-{CF1CC35B-4D0D-49A7-9703-684D84994D2E}" dt="2022-07-25T21:18:17.780" v="37"/>
          <ac:spMkLst>
            <pc:docMk/>
            <pc:sldMk cId="1804104126" sldId="257"/>
            <ac:spMk id="2" creationId="{00000000-0000-0000-0000-000000000000}"/>
          </ac:spMkLst>
        </pc:spChg>
        <pc:spChg chg="mod ord">
          <ac:chgData name="Heather Fitzpatrick" userId="wGzy46Ur7at6gb079juhbh+eLhWiZp1OFJzMv/bXPqA=" providerId="None" clId="Web-{CF1CC35B-4D0D-49A7-9703-684D84994D2E}" dt="2022-07-25T21:18:17.780" v="37"/>
          <ac:spMkLst>
            <pc:docMk/>
            <pc:sldMk cId="1804104126" sldId="257"/>
            <ac:spMk id="3" creationId="{00000000-0000-0000-0000-000000000000}"/>
          </ac:spMkLst>
        </pc:spChg>
      </pc:sldChg>
      <pc:sldChg chg="addSp modSp mod modClrScheme chgLayout">
        <pc:chgData name="Heather Fitzpatrick" userId="wGzy46Ur7at6gb079juhbh+eLhWiZp1OFJzMv/bXPqA=" providerId="None" clId="Web-{CF1CC35B-4D0D-49A7-9703-684D84994D2E}" dt="2022-07-25T21:18:18.249" v="41"/>
        <pc:sldMkLst>
          <pc:docMk/>
          <pc:sldMk cId="3933257170" sldId="259"/>
        </pc:sldMkLst>
        <pc:spChg chg="add mod ord">
          <ac:chgData name="Heather Fitzpatrick" userId="wGzy46Ur7at6gb079juhbh+eLhWiZp1OFJzMv/bXPqA=" providerId="None" clId="Web-{CF1CC35B-4D0D-49A7-9703-684D84994D2E}" dt="2022-07-25T21:18:18.249" v="41"/>
          <ac:spMkLst>
            <pc:docMk/>
            <pc:sldMk cId="3933257170" sldId="259"/>
            <ac:spMk id="58" creationId="{A29E1159-1712-2636-9CD3-86DF9332E654}"/>
          </ac:spMkLst>
        </pc:spChg>
        <pc:spChg chg="add mod ord">
          <ac:chgData name="Heather Fitzpatrick" userId="wGzy46Ur7at6gb079juhbh+eLhWiZp1OFJzMv/bXPqA=" providerId="None" clId="Web-{CF1CC35B-4D0D-49A7-9703-684D84994D2E}" dt="2022-07-25T21:18:18.249" v="41"/>
          <ac:spMkLst>
            <pc:docMk/>
            <pc:sldMk cId="3933257170" sldId="259"/>
            <ac:spMk id="59" creationId="{8BFC5695-973A-3B84-2F27-292B51A1AB4C}"/>
          </ac:spMkLst>
        </pc:spChg>
      </pc:sldChg>
      <pc:sldChg chg="modSp mod modClrScheme chgLayout">
        <pc:chgData name="Heather Fitzpatrick" userId="wGzy46Ur7at6gb079juhbh+eLhWiZp1OFJzMv/bXPqA=" providerId="None" clId="Web-{CF1CC35B-4D0D-49A7-9703-684D84994D2E}" dt="2022-07-25T21:18:18.374" v="43"/>
        <pc:sldMkLst>
          <pc:docMk/>
          <pc:sldMk cId="984399752" sldId="263"/>
        </pc:sldMkLst>
        <pc:spChg chg="mod ord">
          <ac:chgData name="Heather Fitzpatrick" userId="wGzy46Ur7at6gb079juhbh+eLhWiZp1OFJzMv/bXPqA=" providerId="None" clId="Web-{CF1CC35B-4D0D-49A7-9703-684D84994D2E}" dt="2022-07-25T21:18:18.374" v="43"/>
          <ac:spMkLst>
            <pc:docMk/>
            <pc:sldMk cId="984399752" sldId="263"/>
            <ac:spMk id="2" creationId="{00000000-0000-0000-0000-000000000000}"/>
          </ac:spMkLst>
        </pc:spChg>
        <pc:spChg chg="mod ord">
          <ac:chgData name="Heather Fitzpatrick" userId="wGzy46Ur7at6gb079juhbh+eLhWiZp1OFJzMv/bXPqA=" providerId="None" clId="Web-{CF1CC35B-4D0D-49A7-9703-684D84994D2E}" dt="2022-07-25T21:18:18.374" v="43"/>
          <ac:spMkLst>
            <pc:docMk/>
            <pc:sldMk cId="984399752" sldId="263"/>
            <ac:spMk id="3" creationId="{00000000-0000-0000-0000-000000000000}"/>
          </ac:spMkLst>
        </pc:spChg>
      </pc:sldChg>
      <pc:sldChg chg="modSp mod modClrScheme chgLayout">
        <pc:chgData name="Heather Fitzpatrick" userId="wGzy46Ur7at6gb079juhbh+eLhWiZp1OFJzMv/bXPqA=" providerId="None" clId="Web-{CF1CC35B-4D0D-49A7-9703-684D84994D2E}" dt="2022-07-25T21:18:18.311" v="42"/>
        <pc:sldMkLst>
          <pc:docMk/>
          <pc:sldMk cId="1087399680" sldId="264"/>
        </pc:sldMkLst>
        <pc:spChg chg="mod ord">
          <ac:chgData name="Heather Fitzpatrick" userId="wGzy46Ur7at6gb079juhbh+eLhWiZp1OFJzMv/bXPqA=" providerId="None" clId="Web-{CF1CC35B-4D0D-49A7-9703-684D84994D2E}" dt="2022-07-25T21:18:18.311" v="42"/>
          <ac:spMkLst>
            <pc:docMk/>
            <pc:sldMk cId="1087399680" sldId="264"/>
            <ac:spMk id="2" creationId="{00000000-0000-0000-0000-000000000000}"/>
          </ac:spMkLst>
        </pc:spChg>
        <pc:spChg chg="mod ord">
          <ac:chgData name="Heather Fitzpatrick" userId="wGzy46Ur7at6gb079juhbh+eLhWiZp1OFJzMv/bXPqA=" providerId="None" clId="Web-{CF1CC35B-4D0D-49A7-9703-684D84994D2E}" dt="2022-07-25T21:18:18.311" v="42"/>
          <ac:spMkLst>
            <pc:docMk/>
            <pc:sldMk cId="1087399680" sldId="264"/>
            <ac:spMk id="3" creationId="{00000000-0000-0000-0000-000000000000}"/>
          </ac:spMkLst>
        </pc:spChg>
      </pc:sldChg>
      <pc:sldChg chg="modSp mod modClrScheme chgLayout">
        <pc:chgData name="Heather Fitzpatrick" userId="wGzy46Ur7at6gb079juhbh+eLhWiZp1OFJzMv/bXPqA=" providerId="None" clId="Web-{CF1CC35B-4D0D-49A7-9703-684D84994D2E}" dt="2022-07-25T21:18:17.608" v="33"/>
        <pc:sldMkLst>
          <pc:docMk/>
          <pc:sldMk cId="665243836" sldId="265"/>
        </pc:sldMkLst>
        <pc:spChg chg="mod ord">
          <ac:chgData name="Heather Fitzpatrick" userId="wGzy46Ur7at6gb079juhbh+eLhWiZp1OFJzMv/bXPqA=" providerId="None" clId="Web-{CF1CC35B-4D0D-49A7-9703-684D84994D2E}" dt="2022-07-25T21:18:17.608" v="33"/>
          <ac:spMkLst>
            <pc:docMk/>
            <pc:sldMk cId="665243836" sldId="265"/>
            <ac:spMk id="2" creationId="{00000000-0000-0000-0000-000000000000}"/>
          </ac:spMkLst>
        </pc:spChg>
        <pc:spChg chg="mod ord">
          <ac:chgData name="Heather Fitzpatrick" userId="wGzy46Ur7at6gb079juhbh+eLhWiZp1OFJzMv/bXPqA=" providerId="None" clId="Web-{CF1CC35B-4D0D-49A7-9703-684D84994D2E}" dt="2022-07-25T21:18:17.608" v="33"/>
          <ac:spMkLst>
            <pc:docMk/>
            <pc:sldMk cId="665243836" sldId="265"/>
            <ac:spMk id="3" creationId="{00000000-0000-0000-0000-000000000000}"/>
          </ac:spMkLst>
        </pc:spChg>
      </pc:sldChg>
      <pc:sldChg chg="modSp mod modClrScheme chgLayout">
        <pc:chgData name="Heather Fitzpatrick" userId="wGzy46Ur7at6gb079juhbh+eLhWiZp1OFJzMv/bXPqA=" providerId="None" clId="Web-{CF1CC35B-4D0D-49A7-9703-684D84994D2E}" dt="2022-07-25T21:18:17.858" v="39"/>
        <pc:sldMkLst>
          <pc:docMk/>
          <pc:sldMk cId="3730628885" sldId="268"/>
        </pc:sldMkLst>
        <pc:spChg chg="mod ord">
          <ac:chgData name="Heather Fitzpatrick" userId="wGzy46Ur7at6gb079juhbh+eLhWiZp1OFJzMv/bXPqA=" providerId="None" clId="Web-{CF1CC35B-4D0D-49A7-9703-684D84994D2E}" dt="2022-07-25T21:18:17.858" v="39"/>
          <ac:spMkLst>
            <pc:docMk/>
            <pc:sldMk cId="3730628885" sldId="268"/>
            <ac:spMk id="2" creationId="{00000000-0000-0000-0000-000000000000}"/>
          </ac:spMkLst>
        </pc:spChg>
        <pc:spChg chg="mod ord">
          <ac:chgData name="Heather Fitzpatrick" userId="wGzy46Ur7at6gb079juhbh+eLhWiZp1OFJzMv/bXPqA=" providerId="None" clId="Web-{CF1CC35B-4D0D-49A7-9703-684D84994D2E}" dt="2022-07-25T21:18:17.858" v="39"/>
          <ac:spMkLst>
            <pc:docMk/>
            <pc:sldMk cId="3730628885" sldId="268"/>
            <ac:spMk id="6" creationId="{00000000-0000-0000-0000-000000000000}"/>
          </ac:spMkLst>
        </pc:spChg>
      </pc:sldChg>
      <pc:sldChg chg="modSp mod modClrScheme chgLayout">
        <pc:chgData name="Heather Fitzpatrick" userId="wGzy46Ur7at6gb079juhbh+eLhWiZp1OFJzMv/bXPqA=" providerId="None" clId="Web-{CF1CC35B-4D0D-49A7-9703-684D84994D2E}" dt="2022-07-25T21:18:17.655" v="34"/>
        <pc:sldMkLst>
          <pc:docMk/>
          <pc:sldMk cId="3584292875" sldId="269"/>
        </pc:sldMkLst>
        <pc:spChg chg="mod ord">
          <ac:chgData name="Heather Fitzpatrick" userId="wGzy46Ur7at6gb079juhbh+eLhWiZp1OFJzMv/bXPqA=" providerId="None" clId="Web-{CF1CC35B-4D0D-49A7-9703-684D84994D2E}" dt="2022-07-25T21:18:17.655" v="34"/>
          <ac:spMkLst>
            <pc:docMk/>
            <pc:sldMk cId="3584292875" sldId="269"/>
            <ac:spMk id="2" creationId="{00000000-0000-0000-0000-000000000000}"/>
          </ac:spMkLst>
        </pc:spChg>
        <pc:spChg chg="mod ord">
          <ac:chgData name="Heather Fitzpatrick" userId="wGzy46Ur7at6gb079juhbh+eLhWiZp1OFJzMv/bXPqA=" providerId="None" clId="Web-{CF1CC35B-4D0D-49A7-9703-684D84994D2E}" dt="2022-07-25T21:18:17.655" v="34"/>
          <ac:spMkLst>
            <pc:docMk/>
            <pc:sldMk cId="3584292875" sldId="269"/>
            <ac:spMk id="3" creationId="{00000000-0000-0000-0000-000000000000}"/>
          </ac:spMkLst>
        </pc:spChg>
      </pc:sldChg>
      <pc:sldChg chg="modSp mod modClrScheme chgLayout">
        <pc:chgData name="Heather Fitzpatrick" userId="wGzy46Ur7at6gb079juhbh+eLhWiZp1OFJzMv/bXPqA=" providerId="None" clId="Web-{CF1CC35B-4D0D-49A7-9703-684D84994D2E}" dt="2022-07-25T21:18:17.686" v="35"/>
        <pc:sldMkLst>
          <pc:docMk/>
          <pc:sldMk cId="1138617070" sldId="274"/>
        </pc:sldMkLst>
        <pc:spChg chg="mod ord">
          <ac:chgData name="Heather Fitzpatrick" userId="wGzy46Ur7at6gb079juhbh+eLhWiZp1OFJzMv/bXPqA=" providerId="None" clId="Web-{CF1CC35B-4D0D-49A7-9703-684D84994D2E}" dt="2022-07-25T21:18:17.686" v="35"/>
          <ac:spMkLst>
            <pc:docMk/>
            <pc:sldMk cId="1138617070" sldId="274"/>
            <ac:spMk id="2" creationId="{00000000-0000-0000-0000-000000000000}"/>
          </ac:spMkLst>
        </pc:spChg>
        <pc:spChg chg="mod ord">
          <ac:chgData name="Heather Fitzpatrick" userId="wGzy46Ur7at6gb079juhbh+eLhWiZp1OFJzMv/bXPqA=" providerId="None" clId="Web-{CF1CC35B-4D0D-49A7-9703-684D84994D2E}" dt="2022-07-25T21:18:17.686" v="35"/>
          <ac:spMkLst>
            <pc:docMk/>
            <pc:sldMk cId="1138617070" sldId="274"/>
            <ac:spMk id="3" creationId="{00000000-0000-0000-0000-000000000000}"/>
          </ac:spMkLst>
        </pc:spChg>
      </pc:sldChg>
      <pc:sldChg chg="modSp mod modClrScheme chgLayout">
        <pc:chgData name="Heather Fitzpatrick" userId="wGzy46Ur7at6gb079juhbh+eLhWiZp1OFJzMv/bXPqA=" providerId="None" clId="Web-{CF1CC35B-4D0D-49A7-9703-684D84994D2E}" dt="2022-07-25T21:17:13.577" v="14"/>
        <pc:sldMkLst>
          <pc:docMk/>
          <pc:sldMk cId="701851744" sldId="276"/>
        </pc:sldMkLst>
        <pc:spChg chg="mod ord">
          <ac:chgData name="Heather Fitzpatrick" userId="wGzy46Ur7at6gb079juhbh+eLhWiZp1OFJzMv/bXPqA=" providerId="None" clId="Web-{CF1CC35B-4D0D-49A7-9703-684D84994D2E}" dt="2022-07-25T21:17:13.577" v="14"/>
          <ac:spMkLst>
            <pc:docMk/>
            <pc:sldMk cId="701851744" sldId="276"/>
            <ac:spMk id="2" creationId="{00000000-0000-0000-0000-000000000000}"/>
          </ac:spMkLst>
        </pc:spChg>
        <pc:spChg chg="mod ord">
          <ac:chgData name="Heather Fitzpatrick" userId="wGzy46Ur7at6gb079juhbh+eLhWiZp1OFJzMv/bXPqA=" providerId="None" clId="Web-{CF1CC35B-4D0D-49A7-9703-684D84994D2E}" dt="2022-07-25T21:17:13.577" v="14"/>
          <ac:spMkLst>
            <pc:docMk/>
            <pc:sldMk cId="701851744" sldId="276"/>
            <ac:spMk id="3" creationId="{00000000-0000-0000-0000-000000000000}"/>
          </ac:spMkLst>
        </pc:spChg>
      </pc:sldChg>
      <pc:sldChg chg="modSp mod modClrScheme chgLayout">
        <pc:chgData name="Heather Fitzpatrick" userId="wGzy46Ur7at6gb079juhbh+eLhWiZp1OFJzMv/bXPqA=" providerId="None" clId="Web-{CF1CC35B-4D0D-49A7-9703-684D84994D2E}" dt="2022-07-25T21:18:17.827" v="38"/>
        <pc:sldMkLst>
          <pc:docMk/>
          <pc:sldMk cId="1788777765" sldId="280"/>
        </pc:sldMkLst>
        <pc:spChg chg="mod ord">
          <ac:chgData name="Heather Fitzpatrick" userId="wGzy46Ur7at6gb079juhbh+eLhWiZp1OFJzMv/bXPqA=" providerId="None" clId="Web-{CF1CC35B-4D0D-49A7-9703-684D84994D2E}" dt="2022-07-25T21:18:17.827" v="38"/>
          <ac:spMkLst>
            <pc:docMk/>
            <pc:sldMk cId="1788777765" sldId="280"/>
            <ac:spMk id="2" creationId="{00000000-0000-0000-0000-000000000000}"/>
          </ac:spMkLst>
        </pc:spChg>
        <pc:spChg chg="mod ord">
          <ac:chgData name="Heather Fitzpatrick" userId="wGzy46Ur7at6gb079juhbh+eLhWiZp1OFJzMv/bXPqA=" providerId="None" clId="Web-{CF1CC35B-4D0D-49A7-9703-684D84994D2E}" dt="2022-07-25T21:18:17.827" v="38"/>
          <ac:spMkLst>
            <pc:docMk/>
            <pc:sldMk cId="1788777765" sldId="280"/>
            <ac:spMk id="3" creationId="{00000000-0000-0000-0000-000000000000}"/>
          </ac:spMkLst>
        </pc:spChg>
      </pc:sldChg>
      <pc:sldChg chg="modSp mod modClrScheme chgLayout">
        <pc:chgData name="Heather Fitzpatrick" userId="wGzy46Ur7at6gb079juhbh+eLhWiZp1OFJzMv/bXPqA=" providerId="None" clId="Web-{CF1CC35B-4D0D-49A7-9703-684D84994D2E}" dt="2022-07-25T21:18:17.733" v="36"/>
        <pc:sldMkLst>
          <pc:docMk/>
          <pc:sldMk cId="424737388" sldId="282"/>
        </pc:sldMkLst>
        <pc:spChg chg="mod ord">
          <ac:chgData name="Heather Fitzpatrick" userId="wGzy46Ur7at6gb079juhbh+eLhWiZp1OFJzMv/bXPqA=" providerId="None" clId="Web-{CF1CC35B-4D0D-49A7-9703-684D84994D2E}" dt="2022-07-25T21:18:17.733" v="36"/>
          <ac:spMkLst>
            <pc:docMk/>
            <pc:sldMk cId="424737388" sldId="282"/>
            <ac:spMk id="2" creationId="{00000000-0000-0000-0000-000000000000}"/>
          </ac:spMkLst>
        </pc:spChg>
        <pc:spChg chg="mod ord">
          <ac:chgData name="Heather Fitzpatrick" userId="wGzy46Ur7at6gb079juhbh+eLhWiZp1OFJzMv/bXPqA=" providerId="None" clId="Web-{CF1CC35B-4D0D-49A7-9703-684D84994D2E}" dt="2022-07-25T21:18:17.733" v="36"/>
          <ac:spMkLst>
            <pc:docMk/>
            <pc:sldMk cId="424737388" sldId="282"/>
            <ac:spMk id="3" creationId="{00000000-0000-0000-0000-000000000000}"/>
          </ac:spMkLst>
        </pc:spChg>
      </pc:sldChg>
      <pc:sldChg chg="modSp mod modClrScheme chgLayout">
        <pc:chgData name="Heather Fitzpatrick" userId="wGzy46Ur7at6gb079juhbh+eLhWiZp1OFJzMv/bXPqA=" providerId="None" clId="Web-{CF1CC35B-4D0D-49A7-9703-684D84994D2E}" dt="2022-07-25T21:18:17.561" v="32"/>
        <pc:sldMkLst>
          <pc:docMk/>
          <pc:sldMk cId="4179655395" sldId="283"/>
        </pc:sldMkLst>
        <pc:spChg chg="mod ord">
          <ac:chgData name="Heather Fitzpatrick" userId="wGzy46Ur7at6gb079juhbh+eLhWiZp1OFJzMv/bXPqA=" providerId="None" clId="Web-{CF1CC35B-4D0D-49A7-9703-684D84994D2E}" dt="2022-07-25T21:18:17.561" v="32"/>
          <ac:spMkLst>
            <pc:docMk/>
            <pc:sldMk cId="4179655395" sldId="283"/>
            <ac:spMk id="2" creationId="{00000000-0000-0000-0000-000000000000}"/>
          </ac:spMkLst>
        </pc:spChg>
        <pc:spChg chg="mod ord">
          <ac:chgData name="Heather Fitzpatrick" userId="wGzy46Ur7at6gb079juhbh+eLhWiZp1OFJzMv/bXPqA=" providerId="None" clId="Web-{CF1CC35B-4D0D-49A7-9703-684D84994D2E}" dt="2022-07-25T21:18:17.561" v="32"/>
          <ac:spMkLst>
            <pc:docMk/>
            <pc:sldMk cId="4179655395" sldId="283"/>
            <ac:spMk id="3" creationId="{00000000-0000-0000-0000-000000000000}"/>
          </ac:spMkLst>
        </pc:spChg>
      </pc:sldChg>
      <pc:sldChg chg="modSp mod modClrScheme chgLayout">
        <pc:chgData name="Heather Fitzpatrick" userId="wGzy46Ur7at6gb079juhbh+eLhWiZp1OFJzMv/bXPqA=" providerId="None" clId="Web-{CF1CC35B-4D0D-49A7-9703-684D84994D2E}" dt="2022-07-25T21:18:30.577" v="44"/>
        <pc:sldMkLst>
          <pc:docMk/>
          <pc:sldMk cId="670561947" sldId="284"/>
        </pc:sldMkLst>
        <pc:spChg chg="mod ord">
          <ac:chgData name="Heather Fitzpatrick" userId="wGzy46Ur7at6gb079juhbh+eLhWiZp1OFJzMv/bXPqA=" providerId="None" clId="Web-{CF1CC35B-4D0D-49A7-9703-684D84994D2E}" dt="2022-07-25T21:18:30.577" v="44"/>
          <ac:spMkLst>
            <pc:docMk/>
            <pc:sldMk cId="670561947" sldId="284"/>
            <ac:spMk id="2" creationId="{00000000-0000-0000-0000-000000000000}"/>
          </ac:spMkLst>
        </pc:spChg>
        <pc:spChg chg="mod ord">
          <ac:chgData name="Heather Fitzpatrick" userId="wGzy46Ur7at6gb079juhbh+eLhWiZp1OFJzMv/bXPqA=" providerId="None" clId="Web-{CF1CC35B-4D0D-49A7-9703-684D84994D2E}" dt="2022-07-25T21:18:30.577" v="44"/>
          <ac:spMkLst>
            <pc:docMk/>
            <pc:sldMk cId="670561947" sldId="284"/>
            <ac:spMk id="3" creationId="{00000000-0000-0000-0000-000000000000}"/>
          </ac:spMkLst>
        </pc:spChg>
      </pc:sldChg>
      <pc:sldChg chg="modSp mod modClrScheme chgLayout">
        <pc:chgData name="Heather Fitzpatrick" userId="wGzy46Ur7at6gb079juhbh+eLhWiZp1OFJzMv/bXPqA=" providerId="None" clId="Web-{CF1CC35B-4D0D-49A7-9703-684D84994D2E}" dt="2022-07-25T21:18:17.921" v="40"/>
        <pc:sldMkLst>
          <pc:docMk/>
          <pc:sldMk cId="3401376989" sldId="285"/>
        </pc:sldMkLst>
        <pc:spChg chg="mod ord">
          <ac:chgData name="Heather Fitzpatrick" userId="wGzy46Ur7at6gb079juhbh+eLhWiZp1OFJzMv/bXPqA=" providerId="None" clId="Web-{CF1CC35B-4D0D-49A7-9703-684D84994D2E}" dt="2022-07-25T21:18:17.921" v="40"/>
          <ac:spMkLst>
            <pc:docMk/>
            <pc:sldMk cId="3401376989" sldId="285"/>
            <ac:spMk id="2" creationId="{00000000-0000-0000-0000-000000000000}"/>
          </ac:spMkLst>
        </pc:spChg>
        <pc:spChg chg="mod ord">
          <ac:chgData name="Heather Fitzpatrick" userId="wGzy46Ur7at6gb079juhbh+eLhWiZp1OFJzMv/bXPqA=" providerId="None" clId="Web-{CF1CC35B-4D0D-49A7-9703-684D84994D2E}" dt="2022-07-25T21:18:17.921" v="40"/>
          <ac:spMkLst>
            <pc:docMk/>
            <pc:sldMk cId="3401376989" sldId="285"/>
            <ac:spMk id="3" creationId="{00000000-0000-0000-0000-000000000000}"/>
          </ac:spMkLst>
        </pc:spChg>
      </pc:sldChg>
      <pc:sldChg chg="add del">
        <pc:chgData name="Heather Fitzpatrick" userId="wGzy46Ur7at6gb079juhbh+eLhWiZp1OFJzMv/bXPqA=" providerId="None" clId="Web-{CF1CC35B-4D0D-49A7-9703-684D84994D2E}" dt="2022-07-25T21:17:56.499" v="18"/>
        <pc:sldMkLst>
          <pc:docMk/>
          <pc:sldMk cId="3287690840" sldId="286"/>
        </pc:sldMkLst>
      </pc:sldChg>
      <pc:sldChg chg="add del">
        <pc:chgData name="Heather Fitzpatrick" userId="wGzy46Ur7at6gb079juhbh+eLhWiZp1OFJzMv/bXPqA=" providerId="None" clId="Web-{CF1CC35B-4D0D-49A7-9703-684D84994D2E}" dt="2022-07-25T21:17:56.499" v="19"/>
        <pc:sldMkLst>
          <pc:docMk/>
          <pc:sldMk cId="986409977" sldId="287"/>
        </pc:sldMkLst>
      </pc:sldChg>
      <pc:sldMasterChg chg="add addSldLayout">
        <pc:chgData name="Heather Fitzpatrick" userId="wGzy46Ur7at6gb079juhbh+eLhWiZp1OFJzMv/bXPqA=" providerId="None" clId="Web-{CF1CC35B-4D0D-49A7-9703-684D84994D2E}" dt="2022-07-25T21:16:47.140" v="12"/>
        <pc:sldMasterMkLst>
          <pc:docMk/>
          <pc:sldMasterMk cId="3088796987" sldId="2147483648"/>
        </pc:sldMasterMkLst>
        <pc:sldLayoutChg chg="add">
          <pc:chgData name="Heather Fitzpatrick" userId="wGzy46Ur7at6gb079juhbh+eLhWiZp1OFJzMv/bXPqA=" providerId="None" clId="Web-{CF1CC35B-4D0D-49A7-9703-684D84994D2E}" dt="2022-07-25T21:16:47.140" v="12"/>
          <pc:sldLayoutMkLst>
            <pc:docMk/>
            <pc:sldMasterMk cId="3088796987" sldId="2147483648"/>
            <pc:sldLayoutMk cId="3896441027" sldId="2147483649"/>
          </pc:sldLayoutMkLst>
        </pc:sldLayoutChg>
        <pc:sldLayoutChg chg="add">
          <pc:chgData name="Heather Fitzpatrick" userId="wGzy46Ur7at6gb079juhbh+eLhWiZp1OFJzMv/bXPqA=" providerId="None" clId="Web-{CF1CC35B-4D0D-49A7-9703-684D84994D2E}" dt="2022-07-25T21:16:47.140" v="12"/>
          <pc:sldLayoutMkLst>
            <pc:docMk/>
            <pc:sldMasterMk cId="3088796987" sldId="2147483648"/>
            <pc:sldLayoutMk cId="241672673" sldId="2147483650"/>
          </pc:sldLayoutMkLst>
        </pc:sldLayoutChg>
        <pc:sldLayoutChg chg="add">
          <pc:chgData name="Heather Fitzpatrick" userId="wGzy46Ur7at6gb079juhbh+eLhWiZp1OFJzMv/bXPqA=" providerId="None" clId="Web-{CF1CC35B-4D0D-49A7-9703-684D84994D2E}" dt="2022-07-25T21:16:47.140" v="12"/>
          <pc:sldLayoutMkLst>
            <pc:docMk/>
            <pc:sldMasterMk cId="3088796987" sldId="2147483648"/>
            <pc:sldLayoutMk cId="2519245534" sldId="2147483651"/>
          </pc:sldLayoutMkLst>
        </pc:sldLayoutChg>
        <pc:sldLayoutChg chg="add">
          <pc:chgData name="Heather Fitzpatrick" userId="wGzy46Ur7at6gb079juhbh+eLhWiZp1OFJzMv/bXPqA=" providerId="None" clId="Web-{CF1CC35B-4D0D-49A7-9703-684D84994D2E}" dt="2022-07-25T21:16:47.140" v="12"/>
          <pc:sldLayoutMkLst>
            <pc:docMk/>
            <pc:sldMasterMk cId="3088796987" sldId="2147483648"/>
            <pc:sldLayoutMk cId="3236270518" sldId="2147483658"/>
          </pc:sldLayoutMkLst>
        </pc:sldLayoutChg>
      </pc:sldMasterChg>
    </pc:docChg>
  </pc:docChgLst>
  <pc:docChgLst>
    <pc:chgData name="Heather Fitzpatrick" userId="wGzy46Ur7at6gb079juhbh+eLhWiZp1OFJzMv/bXPqA=" providerId="None" clId="Web-{DA6F552F-B590-476C-84F2-F4BD58517807}"/>
    <pc:docChg chg="modSld">
      <pc:chgData name="Heather Fitzpatrick" userId="wGzy46Ur7at6gb079juhbh+eLhWiZp1OFJzMv/bXPqA=" providerId="None" clId="Web-{DA6F552F-B590-476C-84F2-F4BD58517807}" dt="2022-11-10T14:25:23.633" v="1" actId="20577"/>
      <pc:docMkLst>
        <pc:docMk/>
      </pc:docMkLst>
      <pc:sldChg chg="modSp">
        <pc:chgData name="Heather Fitzpatrick" userId="wGzy46Ur7at6gb079juhbh+eLhWiZp1OFJzMv/bXPqA=" providerId="None" clId="Web-{DA6F552F-B590-476C-84F2-F4BD58517807}" dt="2022-11-10T14:25:23.633" v="1" actId="20577"/>
        <pc:sldMkLst>
          <pc:docMk/>
          <pc:sldMk cId="1804104126" sldId="257"/>
        </pc:sldMkLst>
        <pc:spChg chg="mod">
          <ac:chgData name="Heather Fitzpatrick" userId="wGzy46Ur7at6gb079juhbh+eLhWiZp1OFJzMv/bXPqA=" providerId="None" clId="Web-{DA6F552F-B590-476C-84F2-F4BD58517807}" dt="2022-11-10T14:25:23.633" v="1" actId="20577"/>
          <ac:spMkLst>
            <pc:docMk/>
            <pc:sldMk cId="1804104126" sldId="257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AA7A9-950B-44C9-90C0-A600DD57ABE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AC5C080-55D9-4392-ADE2-99AE8B484F2C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b="1" dirty="0"/>
            <a:t>Emergency </a:t>
          </a:r>
          <a:r>
            <a:rPr lang="en-US" b="1" dirty="0">
              <a:latin typeface="Calibri Light" panose="020F0302020204030204"/>
            </a:rPr>
            <a:t>Kit</a:t>
          </a:r>
        </a:p>
      </dgm:t>
    </dgm:pt>
    <dgm:pt modelId="{007F14EB-93F3-447B-AD8F-A3886D045395}" type="parTrans" cxnId="{64E8BA00-0EFA-49D5-A7EC-EAD382C9A978}">
      <dgm:prSet/>
      <dgm:spPr/>
    </dgm:pt>
    <dgm:pt modelId="{E1952D31-5838-4818-9A6D-1C30F8ED2B3E}" type="sibTrans" cxnId="{64E8BA00-0EFA-49D5-A7EC-EAD382C9A978}">
      <dgm:prSet/>
      <dgm:spPr/>
    </dgm:pt>
    <dgm:pt modelId="{8DC997D9-219B-443A-A191-E37E8D91F6AF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b="1" dirty="0"/>
            <a:t>Alternative Power </a:t>
          </a:r>
          <a:r>
            <a:rPr lang="en-US" b="0" dirty="0">
              <a:latin typeface="Calibri Light" panose="020F0302020204030204"/>
            </a:rPr>
            <a:t>Source</a:t>
          </a:r>
        </a:p>
      </dgm:t>
    </dgm:pt>
    <dgm:pt modelId="{40D61589-2850-4211-B0D9-34DF97DA9155}" type="parTrans" cxnId="{28DC6C70-275B-49E4-8442-D7F8C6FE8308}">
      <dgm:prSet/>
      <dgm:spPr/>
    </dgm:pt>
    <dgm:pt modelId="{E1D43595-898A-4ADC-BFD0-80DE114A8AEF}" type="sibTrans" cxnId="{28DC6C70-275B-49E4-8442-D7F8C6FE8308}">
      <dgm:prSet/>
      <dgm:spPr/>
    </dgm:pt>
    <dgm:pt modelId="{80489A41-D741-466E-A88D-91CFE30CC5DA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b="1" dirty="0"/>
            <a:t>Vaccine </a:t>
          </a:r>
          <a:r>
            <a:rPr lang="en-US" b="0" dirty="0">
              <a:latin typeface="Calibri Light" panose="020F0302020204030204"/>
            </a:rPr>
            <a:t>Storage</a:t>
          </a:r>
        </a:p>
      </dgm:t>
    </dgm:pt>
    <dgm:pt modelId="{6BFF9D29-1F65-427C-B62B-391CDB51703D}" type="parTrans" cxnId="{967834A0-010B-4397-89ED-3C060686FAD1}">
      <dgm:prSet/>
      <dgm:spPr/>
    </dgm:pt>
    <dgm:pt modelId="{3EC9E948-C15F-4904-A909-DC69C9821887}" type="sibTrans" cxnId="{967834A0-010B-4397-89ED-3C060686FAD1}">
      <dgm:prSet/>
      <dgm:spPr/>
    </dgm:pt>
    <dgm:pt modelId="{8B0D6647-734E-4451-9232-C296EC0BC69A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b="1" dirty="0"/>
            <a:t>Record </a:t>
          </a:r>
          <a:r>
            <a:rPr lang="en-US" b="1" dirty="0">
              <a:latin typeface="Calibri Light" panose="020F0302020204030204"/>
            </a:rPr>
            <a:t>Storage</a:t>
          </a:r>
        </a:p>
      </dgm:t>
    </dgm:pt>
    <dgm:pt modelId="{FD3DC236-F7AD-4353-B739-DBBEFF9C0900}" type="parTrans" cxnId="{20E3CA12-3BF7-4E18-82BA-9832EDAB1B6B}">
      <dgm:prSet/>
      <dgm:spPr/>
    </dgm:pt>
    <dgm:pt modelId="{B58751E4-6A43-49DC-9948-B928579328CA}" type="sibTrans" cxnId="{20E3CA12-3BF7-4E18-82BA-9832EDAB1B6B}">
      <dgm:prSet/>
      <dgm:spPr/>
    </dgm:pt>
    <dgm:pt modelId="{B39B3D16-D9B2-47E4-9E36-2BE1BE4505E8}">
      <dgm:prSet phldr="0"/>
      <dgm:spPr/>
      <dgm:t>
        <a:bodyPr/>
        <a:lstStyle/>
        <a:p>
          <a:r>
            <a:rPr lang="en-US" b="0" dirty="0">
              <a:latin typeface="Calibri Light" panose="020F0302020204030204"/>
            </a:rPr>
            <a:t>Does</a:t>
          </a:r>
          <a:r>
            <a:rPr lang="en-US" dirty="0"/>
            <a:t> your office have a dedicated emergency kit to ensure self-sufficiency for at least 72 hours (</a:t>
          </a:r>
          <a:r>
            <a:rPr lang="en-US" dirty="0" err="1"/>
            <a:t>eg</a:t>
          </a:r>
          <a:r>
            <a:rPr lang="en-US" dirty="0"/>
            <a:t>, non-perishable food, water, blankets, flashlight, radio, stethoscope, saline, 1% lidocaine, bandages, antibiotic ointment)?  </a:t>
          </a:r>
        </a:p>
      </dgm:t>
    </dgm:pt>
    <dgm:pt modelId="{2DC6C0B8-1E9D-4748-B0E1-B4B5220C6D90}" type="parTrans" cxnId="{7D6BBA90-1F84-4F7E-8AB5-0A64A36AD713}">
      <dgm:prSet/>
      <dgm:spPr/>
    </dgm:pt>
    <dgm:pt modelId="{2B8F054C-9DB0-4286-B18C-9CE782F13183}" type="sibTrans" cxnId="{7D6BBA90-1F84-4F7E-8AB5-0A64A36AD713}">
      <dgm:prSet/>
      <dgm:spPr/>
    </dgm:pt>
    <dgm:pt modelId="{5B2672CF-5F96-44E7-BF2D-3E81CA775914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b="0" dirty="0">
              <a:latin typeface="Calibri Light" panose="020F0302020204030204"/>
            </a:rPr>
            <a:t>Does</a:t>
          </a:r>
          <a:r>
            <a:rPr lang="en-US" dirty="0"/>
            <a:t> your office have an alternative power source with enough fuel to continuously run for 72 hours (</a:t>
          </a:r>
          <a:r>
            <a:rPr lang="en-US" dirty="0" err="1"/>
            <a:t>eg</a:t>
          </a:r>
          <a:r>
            <a:rPr lang="en-US" dirty="0"/>
            <a:t>, generator and fuel)? </a:t>
          </a:r>
        </a:p>
      </dgm:t>
    </dgm:pt>
    <dgm:pt modelId="{0DA7C74E-807A-4E89-87B0-2ADBC5598833}" type="parTrans" cxnId="{190D8FB5-35E9-410D-8073-0412D3FBD9CD}">
      <dgm:prSet/>
      <dgm:spPr/>
    </dgm:pt>
    <dgm:pt modelId="{9AF0A93E-11CB-4558-B608-0C4303DFB4A0}" type="sibTrans" cxnId="{190D8FB5-35E9-410D-8073-0412D3FBD9CD}">
      <dgm:prSet/>
      <dgm:spPr/>
    </dgm:pt>
    <dgm:pt modelId="{78A2E819-6294-4712-8D3C-4ECC63884283}">
      <dgm:prSet phldr="0"/>
      <dgm:spPr/>
      <dgm:t>
        <a:bodyPr/>
        <a:lstStyle/>
        <a:p>
          <a:r>
            <a:rPr lang="en-US" b="0" dirty="0">
              <a:latin typeface="Calibri Light" panose="020F0302020204030204"/>
            </a:rPr>
            <a:t>Does</a:t>
          </a:r>
          <a:r>
            <a:rPr lang="en-US" dirty="0"/>
            <a:t> your office have an alternative storage plan for vaccines in case of power outage (</a:t>
          </a:r>
          <a:r>
            <a:rPr lang="en-US" dirty="0" err="1"/>
            <a:t>eg</a:t>
          </a:r>
          <a:r>
            <a:rPr lang="en-US" dirty="0"/>
            <a:t>, backup energy source, gel packs, or insulated boxes for transport)?</a:t>
          </a:r>
        </a:p>
      </dgm:t>
    </dgm:pt>
    <dgm:pt modelId="{5634F3B3-DCB6-4A57-B21E-6A077BEC16E2}" type="parTrans" cxnId="{CDB72558-7150-4171-B054-B023B57FDD76}">
      <dgm:prSet/>
      <dgm:spPr/>
    </dgm:pt>
    <dgm:pt modelId="{6C6C5285-9147-4CEE-99B9-5FE2E8450981}" type="sibTrans" cxnId="{CDB72558-7150-4171-B054-B023B57FDD76}">
      <dgm:prSet/>
      <dgm:spPr/>
    </dgm:pt>
    <dgm:pt modelId="{3F31554F-5E2C-41A6-8774-66AA92C63CEC}">
      <dgm:prSet phldr="0"/>
      <dgm:spPr/>
      <dgm:t>
        <a:bodyPr/>
        <a:lstStyle/>
        <a:p>
          <a:r>
            <a:rPr lang="en-US" b="0" dirty="0">
              <a:latin typeface="Calibri Light" panose="020F0302020204030204"/>
            </a:rPr>
            <a:t>Does</a:t>
          </a:r>
          <a:r>
            <a:rPr lang="en-US" dirty="0"/>
            <a:t> your office have backup options for healthcare records, business documents, and insurance information (</a:t>
          </a:r>
          <a:r>
            <a:rPr lang="en-US" dirty="0" err="1"/>
            <a:t>eg</a:t>
          </a:r>
          <a:r>
            <a:rPr lang="en-US" dirty="0"/>
            <a:t>, flash drive, portable hard drive, cloud storage) and does your office have a staff contact list that is easily and readily accessible in case of an emergency or disaster (</a:t>
          </a:r>
          <a:r>
            <a:rPr lang="en-US" dirty="0" err="1"/>
            <a:t>eg</a:t>
          </a:r>
          <a:r>
            <a:rPr lang="en-US" dirty="0"/>
            <a:t>, phone storage, flash drive, current printed version)</a:t>
          </a:r>
        </a:p>
      </dgm:t>
    </dgm:pt>
    <dgm:pt modelId="{928CD0DF-A214-43F4-A16A-B262924D3D5C}" type="parTrans" cxnId="{42342F2B-C669-466B-8FE1-51018A67DF6F}">
      <dgm:prSet/>
      <dgm:spPr/>
    </dgm:pt>
    <dgm:pt modelId="{F2053E87-6C05-44FE-BB01-A88C1E8BEFCC}" type="sibTrans" cxnId="{42342F2B-C669-466B-8FE1-51018A67DF6F}">
      <dgm:prSet/>
      <dgm:spPr/>
    </dgm:pt>
    <dgm:pt modelId="{77EC627F-38ED-46FB-86C5-3C6EB4F9F856}" type="pres">
      <dgm:prSet presAssocID="{973AA7A9-950B-44C9-90C0-A600DD57ABEF}" presName="linear" presStyleCnt="0">
        <dgm:presLayoutVars>
          <dgm:animLvl val="lvl"/>
          <dgm:resizeHandles val="exact"/>
        </dgm:presLayoutVars>
      </dgm:prSet>
      <dgm:spPr/>
    </dgm:pt>
    <dgm:pt modelId="{7DE9D49A-DC81-4E7D-A119-BBD0E4CF6B04}" type="pres">
      <dgm:prSet presAssocID="{DAC5C080-55D9-4392-ADE2-99AE8B484F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FC7558-4A28-401B-9C31-796FAC48C791}" type="pres">
      <dgm:prSet presAssocID="{DAC5C080-55D9-4392-ADE2-99AE8B484F2C}" presName="childText" presStyleLbl="revTx" presStyleIdx="0" presStyleCnt="4">
        <dgm:presLayoutVars>
          <dgm:bulletEnabled val="1"/>
        </dgm:presLayoutVars>
      </dgm:prSet>
      <dgm:spPr/>
    </dgm:pt>
    <dgm:pt modelId="{8FA1D7E0-F2E3-41F4-BCCA-036ED0859E5C}" type="pres">
      <dgm:prSet presAssocID="{8DC997D9-219B-443A-A191-E37E8D91F6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3A98365-0569-4EE1-9F50-4D444AB2B5A1}" type="pres">
      <dgm:prSet presAssocID="{8DC997D9-219B-443A-A191-E37E8D91F6AF}" presName="childText" presStyleLbl="revTx" presStyleIdx="1" presStyleCnt="4">
        <dgm:presLayoutVars>
          <dgm:bulletEnabled val="1"/>
        </dgm:presLayoutVars>
      </dgm:prSet>
      <dgm:spPr/>
    </dgm:pt>
    <dgm:pt modelId="{7106B523-059B-45B1-A593-14767B263C0D}" type="pres">
      <dgm:prSet presAssocID="{80489A41-D741-466E-A88D-91CFE30CC5D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F78A107-0B50-4DE1-94F5-121A5C21F9AF}" type="pres">
      <dgm:prSet presAssocID="{80489A41-D741-466E-A88D-91CFE30CC5DA}" presName="childText" presStyleLbl="revTx" presStyleIdx="2" presStyleCnt="4">
        <dgm:presLayoutVars>
          <dgm:bulletEnabled val="1"/>
        </dgm:presLayoutVars>
      </dgm:prSet>
      <dgm:spPr/>
    </dgm:pt>
    <dgm:pt modelId="{AC1D9A25-FA9C-4C56-8066-369939FE6FE4}" type="pres">
      <dgm:prSet presAssocID="{8B0D6647-734E-4451-9232-C296EC0BC69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6D7030A-3BDC-4801-8BB7-9DAB826B27D7}" type="pres">
      <dgm:prSet presAssocID="{8B0D6647-734E-4451-9232-C296EC0BC69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4E8BA00-0EFA-49D5-A7EC-EAD382C9A978}" srcId="{973AA7A9-950B-44C9-90C0-A600DD57ABEF}" destId="{DAC5C080-55D9-4392-ADE2-99AE8B484F2C}" srcOrd="0" destOrd="0" parTransId="{007F14EB-93F3-447B-AD8F-A3886D045395}" sibTransId="{E1952D31-5838-4818-9A6D-1C30F8ED2B3E}"/>
    <dgm:cxn modelId="{20E3CA12-3BF7-4E18-82BA-9832EDAB1B6B}" srcId="{973AA7A9-950B-44C9-90C0-A600DD57ABEF}" destId="{8B0D6647-734E-4451-9232-C296EC0BC69A}" srcOrd="3" destOrd="0" parTransId="{FD3DC236-F7AD-4353-B739-DBBEFF9C0900}" sibTransId="{B58751E4-6A43-49DC-9948-B928579328CA}"/>
    <dgm:cxn modelId="{F1CD6423-288A-4107-9D50-FFA017E6535B}" type="presOf" srcId="{973AA7A9-950B-44C9-90C0-A600DD57ABEF}" destId="{77EC627F-38ED-46FB-86C5-3C6EB4F9F856}" srcOrd="0" destOrd="0" presId="urn:microsoft.com/office/officeart/2005/8/layout/vList2"/>
    <dgm:cxn modelId="{42342F2B-C669-466B-8FE1-51018A67DF6F}" srcId="{8B0D6647-734E-4451-9232-C296EC0BC69A}" destId="{3F31554F-5E2C-41A6-8774-66AA92C63CEC}" srcOrd="0" destOrd="0" parTransId="{928CD0DF-A214-43F4-A16A-B262924D3D5C}" sibTransId="{F2053E87-6C05-44FE-BB01-A88C1E8BEFCC}"/>
    <dgm:cxn modelId="{5BD0A26D-CA32-4D5E-98E0-1FA8E5CA8953}" type="presOf" srcId="{B39B3D16-D9B2-47E4-9E36-2BE1BE4505E8}" destId="{A8FC7558-4A28-401B-9C31-796FAC48C791}" srcOrd="0" destOrd="0" presId="urn:microsoft.com/office/officeart/2005/8/layout/vList2"/>
    <dgm:cxn modelId="{28DC6C70-275B-49E4-8442-D7F8C6FE8308}" srcId="{973AA7A9-950B-44C9-90C0-A600DD57ABEF}" destId="{8DC997D9-219B-443A-A191-E37E8D91F6AF}" srcOrd="1" destOrd="0" parTransId="{40D61589-2850-4211-B0D9-34DF97DA9155}" sibTransId="{E1D43595-898A-4ADC-BFD0-80DE114A8AEF}"/>
    <dgm:cxn modelId="{CDB72558-7150-4171-B054-B023B57FDD76}" srcId="{80489A41-D741-466E-A88D-91CFE30CC5DA}" destId="{78A2E819-6294-4712-8D3C-4ECC63884283}" srcOrd="0" destOrd="0" parTransId="{5634F3B3-DCB6-4A57-B21E-6A077BEC16E2}" sibTransId="{6C6C5285-9147-4CEE-99B9-5FE2E8450981}"/>
    <dgm:cxn modelId="{2D5FB97D-A0BE-428E-8FE9-C25DE367DECE}" type="presOf" srcId="{DAC5C080-55D9-4392-ADE2-99AE8B484F2C}" destId="{7DE9D49A-DC81-4E7D-A119-BBD0E4CF6B04}" srcOrd="0" destOrd="0" presId="urn:microsoft.com/office/officeart/2005/8/layout/vList2"/>
    <dgm:cxn modelId="{46FE6D84-E78E-4E06-9F8B-4496995693A7}" type="presOf" srcId="{3F31554F-5E2C-41A6-8774-66AA92C63CEC}" destId="{56D7030A-3BDC-4801-8BB7-9DAB826B27D7}" srcOrd="0" destOrd="0" presId="urn:microsoft.com/office/officeart/2005/8/layout/vList2"/>
    <dgm:cxn modelId="{7D6BBA90-1F84-4F7E-8AB5-0A64A36AD713}" srcId="{DAC5C080-55D9-4392-ADE2-99AE8B484F2C}" destId="{B39B3D16-D9B2-47E4-9E36-2BE1BE4505E8}" srcOrd="0" destOrd="0" parTransId="{2DC6C0B8-1E9D-4748-B0E1-B4B5220C6D90}" sibTransId="{2B8F054C-9DB0-4286-B18C-9CE782F13183}"/>
    <dgm:cxn modelId="{0A371298-033E-4688-91A7-C02C21F40421}" type="presOf" srcId="{8DC997D9-219B-443A-A191-E37E8D91F6AF}" destId="{8FA1D7E0-F2E3-41F4-BCCA-036ED0859E5C}" srcOrd="0" destOrd="0" presId="urn:microsoft.com/office/officeart/2005/8/layout/vList2"/>
    <dgm:cxn modelId="{967834A0-010B-4397-89ED-3C060686FAD1}" srcId="{973AA7A9-950B-44C9-90C0-A600DD57ABEF}" destId="{80489A41-D741-466E-A88D-91CFE30CC5DA}" srcOrd="2" destOrd="0" parTransId="{6BFF9D29-1F65-427C-B62B-391CDB51703D}" sibTransId="{3EC9E948-C15F-4904-A909-DC69C9821887}"/>
    <dgm:cxn modelId="{EED1C4B0-38BE-4314-A79D-2EF0EBA14887}" type="presOf" srcId="{80489A41-D741-466E-A88D-91CFE30CC5DA}" destId="{7106B523-059B-45B1-A593-14767B263C0D}" srcOrd="0" destOrd="0" presId="urn:microsoft.com/office/officeart/2005/8/layout/vList2"/>
    <dgm:cxn modelId="{190D8FB5-35E9-410D-8073-0412D3FBD9CD}" srcId="{8DC997D9-219B-443A-A191-E37E8D91F6AF}" destId="{5B2672CF-5F96-44E7-BF2D-3E81CA775914}" srcOrd="0" destOrd="0" parTransId="{0DA7C74E-807A-4E89-87B0-2ADBC5598833}" sibTransId="{9AF0A93E-11CB-4558-B608-0C4303DFB4A0}"/>
    <dgm:cxn modelId="{401DC6BF-0F7B-42B2-8D3A-CDF9C0EFACB8}" type="presOf" srcId="{8B0D6647-734E-4451-9232-C296EC0BC69A}" destId="{AC1D9A25-FA9C-4C56-8066-369939FE6FE4}" srcOrd="0" destOrd="0" presId="urn:microsoft.com/office/officeart/2005/8/layout/vList2"/>
    <dgm:cxn modelId="{91F54CC0-FEC2-4610-819B-02021AC4C604}" type="presOf" srcId="{5B2672CF-5F96-44E7-BF2D-3E81CA775914}" destId="{83A98365-0569-4EE1-9F50-4D444AB2B5A1}" srcOrd="0" destOrd="0" presId="urn:microsoft.com/office/officeart/2005/8/layout/vList2"/>
    <dgm:cxn modelId="{0F618BE0-FA6A-4B60-9853-AF386C856309}" type="presOf" srcId="{78A2E819-6294-4712-8D3C-4ECC63884283}" destId="{4F78A107-0B50-4DE1-94F5-121A5C21F9AF}" srcOrd="0" destOrd="0" presId="urn:microsoft.com/office/officeart/2005/8/layout/vList2"/>
    <dgm:cxn modelId="{F65CD76C-9B46-45DC-8411-4819E111EBC2}" type="presParOf" srcId="{77EC627F-38ED-46FB-86C5-3C6EB4F9F856}" destId="{7DE9D49A-DC81-4E7D-A119-BBD0E4CF6B04}" srcOrd="0" destOrd="0" presId="urn:microsoft.com/office/officeart/2005/8/layout/vList2"/>
    <dgm:cxn modelId="{CE1257C0-A30D-4634-8E0A-5FA63096A262}" type="presParOf" srcId="{77EC627F-38ED-46FB-86C5-3C6EB4F9F856}" destId="{A8FC7558-4A28-401B-9C31-796FAC48C791}" srcOrd="1" destOrd="0" presId="urn:microsoft.com/office/officeart/2005/8/layout/vList2"/>
    <dgm:cxn modelId="{B4313EF0-D322-4B7A-B32A-AD0A90636C82}" type="presParOf" srcId="{77EC627F-38ED-46FB-86C5-3C6EB4F9F856}" destId="{8FA1D7E0-F2E3-41F4-BCCA-036ED0859E5C}" srcOrd="2" destOrd="0" presId="urn:microsoft.com/office/officeart/2005/8/layout/vList2"/>
    <dgm:cxn modelId="{787F11D6-C92D-4D26-B55F-1AAFCFB179C1}" type="presParOf" srcId="{77EC627F-38ED-46FB-86C5-3C6EB4F9F856}" destId="{83A98365-0569-4EE1-9F50-4D444AB2B5A1}" srcOrd="3" destOrd="0" presId="urn:microsoft.com/office/officeart/2005/8/layout/vList2"/>
    <dgm:cxn modelId="{AD7CCA93-C98E-4545-9059-56D9E7E894A2}" type="presParOf" srcId="{77EC627F-38ED-46FB-86C5-3C6EB4F9F856}" destId="{7106B523-059B-45B1-A593-14767B263C0D}" srcOrd="4" destOrd="0" presId="urn:microsoft.com/office/officeart/2005/8/layout/vList2"/>
    <dgm:cxn modelId="{F9DEF2C8-BE93-4CE7-8422-B973CA6C12C0}" type="presParOf" srcId="{77EC627F-38ED-46FB-86C5-3C6EB4F9F856}" destId="{4F78A107-0B50-4DE1-94F5-121A5C21F9AF}" srcOrd="5" destOrd="0" presId="urn:microsoft.com/office/officeart/2005/8/layout/vList2"/>
    <dgm:cxn modelId="{3580F096-0140-4BC3-A868-1EB98B303F3A}" type="presParOf" srcId="{77EC627F-38ED-46FB-86C5-3C6EB4F9F856}" destId="{AC1D9A25-FA9C-4C56-8066-369939FE6FE4}" srcOrd="6" destOrd="0" presId="urn:microsoft.com/office/officeart/2005/8/layout/vList2"/>
    <dgm:cxn modelId="{BDC7D563-9219-4A73-8895-4D6F817206F9}" type="presParOf" srcId="{77EC627F-38ED-46FB-86C5-3C6EB4F9F856}" destId="{56D7030A-3BDC-4801-8BB7-9DAB826B27D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AA7A9-950B-44C9-90C0-A600DD57ABE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5566B8-F397-483D-B10E-2BD48E5BC6C2}">
      <dgm:prSet phldrT="[Text]"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b="1" dirty="0"/>
            <a:t>Staff Education</a:t>
          </a:r>
          <a:endParaRPr lang="en-US" b="1" dirty="0">
            <a:latin typeface="Calibri Light" panose="020F0302020204030204"/>
          </a:endParaRPr>
        </a:p>
      </dgm:t>
    </dgm:pt>
    <dgm:pt modelId="{DB81EC73-E77C-4ED4-8792-6F479CCB0A17}" type="parTrans" cxnId="{C277070F-35D5-4E62-B7FE-BDE6650A3F6F}">
      <dgm:prSet/>
      <dgm:spPr/>
      <dgm:t>
        <a:bodyPr/>
        <a:lstStyle/>
        <a:p>
          <a:endParaRPr lang="en-US"/>
        </a:p>
      </dgm:t>
    </dgm:pt>
    <dgm:pt modelId="{1825F163-8637-4809-86B3-71AB4635E78C}" type="sibTrans" cxnId="{C277070F-35D5-4E62-B7FE-BDE6650A3F6F}">
      <dgm:prSet/>
      <dgm:spPr/>
      <dgm:t>
        <a:bodyPr/>
        <a:lstStyle/>
        <a:p>
          <a:endParaRPr lang="en-US"/>
        </a:p>
      </dgm:t>
    </dgm:pt>
    <dgm:pt modelId="{6B2B1B24-7EB3-4638-842B-6D5FD39015EA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b="1" dirty="0"/>
            <a:t>Communication </a:t>
          </a:r>
          <a:r>
            <a:rPr lang="en-US" b="1" dirty="0">
              <a:latin typeface="Calibri Light" panose="020F0302020204030204"/>
            </a:rPr>
            <a:t>Plan</a:t>
          </a:r>
        </a:p>
      </dgm:t>
    </dgm:pt>
    <dgm:pt modelId="{6B5FBAF5-2748-4EA3-876B-B1BA9890E0B9}" type="parTrans" cxnId="{9DE7ECCA-521E-4375-84E6-3D68EF8E0EFC}">
      <dgm:prSet/>
      <dgm:spPr/>
    </dgm:pt>
    <dgm:pt modelId="{AA5B91E4-EA8E-487D-931F-CA6F09B2EA8C}" type="sibTrans" cxnId="{9DE7ECCA-521E-4375-84E6-3D68EF8E0EFC}">
      <dgm:prSet/>
      <dgm:spPr/>
    </dgm:pt>
    <dgm:pt modelId="{6D2942F0-186D-420F-BA0C-A951F2445D59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b="1" dirty="0"/>
            <a:t>Children and Youth with Special Health Care </a:t>
          </a:r>
          <a:r>
            <a:rPr lang="en-US" b="0" dirty="0">
              <a:latin typeface="Calibri Light" panose="020F0302020204030204"/>
            </a:rPr>
            <a:t>Needs</a:t>
          </a:r>
        </a:p>
      </dgm:t>
    </dgm:pt>
    <dgm:pt modelId="{15547ACF-C1D8-440C-8A47-B40995328348}" type="parTrans" cxnId="{771B56B8-B727-433A-BB61-DDB20A8389EE}">
      <dgm:prSet/>
      <dgm:spPr/>
    </dgm:pt>
    <dgm:pt modelId="{B7F35050-6262-4F4E-A0F4-EED4876B4C4A}" type="sibTrans" cxnId="{771B56B8-B727-433A-BB61-DDB20A8389EE}">
      <dgm:prSet/>
      <dgm:spPr/>
    </dgm:pt>
    <dgm:pt modelId="{176A0448-5BF2-4BF6-9C72-F58B2C7B55A6}">
      <dgm:prSet phldr="0"/>
      <dgm:spPr/>
      <dgm:t>
        <a:bodyPr/>
        <a:lstStyle/>
        <a:p>
          <a:r>
            <a:rPr lang="en-US" b="0" dirty="0">
              <a:latin typeface="Calibri Light" panose="020F0302020204030204"/>
            </a:rPr>
            <a:t>Is</a:t>
          </a:r>
          <a:r>
            <a:rPr lang="en-US" dirty="0"/>
            <a:t> there a plan for how your office will communicate, to whom, and with what message during a crisis?</a:t>
          </a:r>
        </a:p>
      </dgm:t>
    </dgm:pt>
    <dgm:pt modelId="{B437C0F3-3DCC-44FF-B8DD-B191CB9BA018}" type="parTrans" cxnId="{E34878D8-CF32-4AC2-9C45-62D00DDDE0D6}">
      <dgm:prSet/>
      <dgm:spPr/>
    </dgm:pt>
    <dgm:pt modelId="{9503178F-370C-43C6-9D7D-8A9469BF71D0}" type="sibTrans" cxnId="{E34878D8-CF32-4AC2-9C45-62D00DDDE0D6}">
      <dgm:prSet/>
      <dgm:spPr/>
    </dgm:pt>
    <dgm:pt modelId="{233C8AA3-2051-47BA-8B04-298705F8FCF4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b="0" dirty="0">
              <a:latin typeface="Calibri Light" panose="020F0302020204030204"/>
            </a:rPr>
            <a:t>Does</a:t>
          </a:r>
          <a:r>
            <a:rPr lang="en-US" dirty="0"/>
            <a:t> your office have a record of children with special healthcare needs and the medical equipment and technology that they require on a daily basis?</a:t>
          </a:r>
        </a:p>
      </dgm:t>
    </dgm:pt>
    <dgm:pt modelId="{BBC51A5C-2DAA-4296-B06C-4CCEB86496D7}" type="parTrans" cxnId="{4D7B7B44-1803-45E7-8236-3E1AE171D28F}">
      <dgm:prSet/>
      <dgm:spPr/>
    </dgm:pt>
    <dgm:pt modelId="{92EDCDA7-C50E-4256-9BDA-DF7BF22DB335}" type="sibTrans" cxnId="{4D7B7B44-1803-45E7-8236-3E1AE171D28F}">
      <dgm:prSet/>
      <dgm:spPr/>
    </dgm:pt>
    <dgm:pt modelId="{29F4EC29-7DA4-4640-9315-D33AB46251EF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dirty="0"/>
            <a:t>Is your staff educated about emergency plans, location of supplies, and contacts for emergency assistance? </a:t>
          </a:r>
        </a:p>
      </dgm:t>
    </dgm:pt>
    <dgm:pt modelId="{55245297-E3D6-4386-B76A-8A4A7EAF09DE}" type="parTrans" cxnId="{F2D85107-B6F5-4000-94BE-1A2D4C254B96}">
      <dgm:prSet/>
      <dgm:spPr/>
    </dgm:pt>
    <dgm:pt modelId="{6F832071-D439-46FE-9C0B-8736684C427E}" type="sibTrans" cxnId="{F2D85107-B6F5-4000-94BE-1A2D4C254B96}">
      <dgm:prSet/>
      <dgm:spPr/>
    </dgm:pt>
    <dgm:pt modelId="{77EC627F-38ED-46FB-86C5-3C6EB4F9F856}" type="pres">
      <dgm:prSet presAssocID="{973AA7A9-950B-44C9-90C0-A600DD57ABEF}" presName="linear" presStyleCnt="0">
        <dgm:presLayoutVars>
          <dgm:animLvl val="lvl"/>
          <dgm:resizeHandles val="exact"/>
        </dgm:presLayoutVars>
      </dgm:prSet>
      <dgm:spPr/>
    </dgm:pt>
    <dgm:pt modelId="{19B59470-5133-42D5-A832-9B605823B2D4}" type="pres">
      <dgm:prSet presAssocID="{6B2B1B24-7EB3-4638-842B-6D5FD39015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DC60DB-A099-4F4B-9D3F-FECC6CA9EB7F}" type="pres">
      <dgm:prSet presAssocID="{6B2B1B24-7EB3-4638-842B-6D5FD39015EA}" presName="childText" presStyleLbl="revTx" presStyleIdx="0" presStyleCnt="3">
        <dgm:presLayoutVars>
          <dgm:bulletEnabled val="1"/>
        </dgm:presLayoutVars>
      </dgm:prSet>
      <dgm:spPr/>
    </dgm:pt>
    <dgm:pt modelId="{1C8149EC-1A54-4575-9F17-0BE8368D53FD}" type="pres">
      <dgm:prSet presAssocID="{6D2942F0-186D-420F-BA0C-A951F2445D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890AE2-FC91-46EB-9B8B-CA6DE62CF809}" type="pres">
      <dgm:prSet presAssocID="{6D2942F0-186D-420F-BA0C-A951F2445D59}" presName="childText" presStyleLbl="revTx" presStyleIdx="1" presStyleCnt="3">
        <dgm:presLayoutVars>
          <dgm:bulletEnabled val="1"/>
        </dgm:presLayoutVars>
      </dgm:prSet>
      <dgm:spPr/>
    </dgm:pt>
    <dgm:pt modelId="{044762BC-F4AE-45EF-8762-E7CDEE17E05B}" type="pres">
      <dgm:prSet presAssocID="{F15566B8-F397-483D-B10E-2BD48E5BC6C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09C7B4D-C142-4393-8787-A0CA0A38FBC0}" type="pres">
      <dgm:prSet presAssocID="{F15566B8-F397-483D-B10E-2BD48E5BC6C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2D85107-B6F5-4000-94BE-1A2D4C254B96}" srcId="{F15566B8-F397-483D-B10E-2BD48E5BC6C2}" destId="{29F4EC29-7DA4-4640-9315-D33AB46251EF}" srcOrd="0" destOrd="0" parTransId="{55245297-E3D6-4386-B76A-8A4A7EAF09DE}" sibTransId="{6F832071-D439-46FE-9C0B-8736684C427E}"/>
    <dgm:cxn modelId="{E362E20C-CA5E-4D97-926B-3DA84CBEA887}" type="presOf" srcId="{176A0448-5BF2-4BF6-9C72-F58B2C7B55A6}" destId="{24DC60DB-A099-4F4B-9D3F-FECC6CA9EB7F}" srcOrd="0" destOrd="0" presId="urn:microsoft.com/office/officeart/2005/8/layout/vList2"/>
    <dgm:cxn modelId="{C277070F-35D5-4E62-B7FE-BDE6650A3F6F}" srcId="{973AA7A9-950B-44C9-90C0-A600DD57ABEF}" destId="{F15566B8-F397-483D-B10E-2BD48E5BC6C2}" srcOrd="2" destOrd="0" parTransId="{DB81EC73-E77C-4ED4-8792-6F479CCB0A17}" sibTransId="{1825F163-8637-4809-86B3-71AB4635E78C}"/>
    <dgm:cxn modelId="{F1CD6423-288A-4107-9D50-FFA017E6535B}" type="presOf" srcId="{973AA7A9-950B-44C9-90C0-A600DD57ABEF}" destId="{77EC627F-38ED-46FB-86C5-3C6EB4F9F856}" srcOrd="0" destOrd="0" presId="urn:microsoft.com/office/officeart/2005/8/layout/vList2"/>
    <dgm:cxn modelId="{AE14BB2A-16BC-4934-A88A-A21CD79B6937}" type="presOf" srcId="{6D2942F0-186D-420F-BA0C-A951F2445D59}" destId="{1C8149EC-1A54-4575-9F17-0BE8368D53FD}" srcOrd="0" destOrd="0" presId="urn:microsoft.com/office/officeart/2005/8/layout/vList2"/>
    <dgm:cxn modelId="{4D7B7B44-1803-45E7-8236-3E1AE171D28F}" srcId="{6D2942F0-186D-420F-BA0C-A951F2445D59}" destId="{233C8AA3-2051-47BA-8B04-298705F8FCF4}" srcOrd="0" destOrd="0" parTransId="{BBC51A5C-2DAA-4296-B06C-4CCEB86496D7}" sibTransId="{92EDCDA7-C50E-4256-9BDA-DF7BF22DB335}"/>
    <dgm:cxn modelId="{FBD86D5A-8DBF-45E0-80B1-0E330C8EEB1D}" type="presOf" srcId="{29F4EC29-7DA4-4640-9315-D33AB46251EF}" destId="{809C7B4D-C142-4393-8787-A0CA0A38FBC0}" srcOrd="0" destOrd="0" presId="urn:microsoft.com/office/officeart/2005/8/layout/vList2"/>
    <dgm:cxn modelId="{771B56B8-B727-433A-BB61-DDB20A8389EE}" srcId="{973AA7A9-950B-44C9-90C0-A600DD57ABEF}" destId="{6D2942F0-186D-420F-BA0C-A951F2445D59}" srcOrd="1" destOrd="0" parTransId="{15547ACF-C1D8-440C-8A47-B40995328348}" sibTransId="{B7F35050-6262-4F4E-A0F4-EED4876B4C4A}"/>
    <dgm:cxn modelId="{A7993BBA-5462-4C05-B544-A6249421853B}" type="presOf" srcId="{233C8AA3-2051-47BA-8B04-298705F8FCF4}" destId="{BF890AE2-FC91-46EB-9B8B-CA6DE62CF809}" srcOrd="0" destOrd="0" presId="urn:microsoft.com/office/officeart/2005/8/layout/vList2"/>
    <dgm:cxn modelId="{2807E3C6-B2C1-4C68-96B0-375138E2C7CD}" type="presOf" srcId="{F15566B8-F397-483D-B10E-2BD48E5BC6C2}" destId="{044762BC-F4AE-45EF-8762-E7CDEE17E05B}" srcOrd="0" destOrd="0" presId="urn:microsoft.com/office/officeart/2005/8/layout/vList2"/>
    <dgm:cxn modelId="{9DE7ECCA-521E-4375-84E6-3D68EF8E0EFC}" srcId="{973AA7A9-950B-44C9-90C0-A600DD57ABEF}" destId="{6B2B1B24-7EB3-4638-842B-6D5FD39015EA}" srcOrd="0" destOrd="0" parTransId="{6B5FBAF5-2748-4EA3-876B-B1BA9890E0B9}" sibTransId="{AA5B91E4-EA8E-487D-931F-CA6F09B2EA8C}"/>
    <dgm:cxn modelId="{E34878D8-CF32-4AC2-9C45-62D00DDDE0D6}" srcId="{6B2B1B24-7EB3-4638-842B-6D5FD39015EA}" destId="{176A0448-5BF2-4BF6-9C72-F58B2C7B55A6}" srcOrd="0" destOrd="0" parTransId="{B437C0F3-3DCC-44FF-B8DD-B191CB9BA018}" sibTransId="{9503178F-370C-43C6-9D7D-8A9469BF71D0}"/>
    <dgm:cxn modelId="{F29950E9-3BE0-4383-B92E-14917670EEE3}" type="presOf" srcId="{6B2B1B24-7EB3-4638-842B-6D5FD39015EA}" destId="{19B59470-5133-42D5-A832-9B605823B2D4}" srcOrd="0" destOrd="0" presId="urn:microsoft.com/office/officeart/2005/8/layout/vList2"/>
    <dgm:cxn modelId="{0DA4829B-CAB0-48E6-A190-FD71E714664F}" type="presParOf" srcId="{77EC627F-38ED-46FB-86C5-3C6EB4F9F856}" destId="{19B59470-5133-42D5-A832-9B605823B2D4}" srcOrd="0" destOrd="0" presId="urn:microsoft.com/office/officeart/2005/8/layout/vList2"/>
    <dgm:cxn modelId="{CDDB45EB-15E8-4383-B4C9-73A4ECF0E875}" type="presParOf" srcId="{77EC627F-38ED-46FB-86C5-3C6EB4F9F856}" destId="{24DC60DB-A099-4F4B-9D3F-FECC6CA9EB7F}" srcOrd="1" destOrd="0" presId="urn:microsoft.com/office/officeart/2005/8/layout/vList2"/>
    <dgm:cxn modelId="{498F749D-6A88-44C7-B2A5-D2FF9A10FA2C}" type="presParOf" srcId="{77EC627F-38ED-46FB-86C5-3C6EB4F9F856}" destId="{1C8149EC-1A54-4575-9F17-0BE8368D53FD}" srcOrd="2" destOrd="0" presId="urn:microsoft.com/office/officeart/2005/8/layout/vList2"/>
    <dgm:cxn modelId="{342B1F57-895D-456C-8E22-8B8C18628308}" type="presParOf" srcId="{77EC627F-38ED-46FB-86C5-3C6EB4F9F856}" destId="{BF890AE2-FC91-46EB-9B8B-CA6DE62CF809}" srcOrd="3" destOrd="0" presId="urn:microsoft.com/office/officeart/2005/8/layout/vList2"/>
    <dgm:cxn modelId="{5BC39E19-272F-469A-A6F8-EA936424858E}" type="presParOf" srcId="{77EC627F-38ED-46FB-86C5-3C6EB4F9F856}" destId="{044762BC-F4AE-45EF-8762-E7CDEE17E05B}" srcOrd="4" destOrd="0" presId="urn:microsoft.com/office/officeart/2005/8/layout/vList2"/>
    <dgm:cxn modelId="{C36F8A45-CD7E-49EE-9833-415072A67503}" type="presParOf" srcId="{77EC627F-38ED-46FB-86C5-3C6EB4F9F856}" destId="{809C7B4D-C142-4393-8787-A0CA0A38FBC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AE1CB-26F8-4554-8A13-DB02FEC1DEB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</dgm:pt>
    <dgm:pt modelId="{922B5932-A139-4402-B6FE-EAD518A91208}">
      <dgm:prSet phldrT="[Text]"/>
      <dgm:spPr/>
      <dgm:t>
        <a:bodyPr/>
        <a:lstStyle/>
        <a:p>
          <a:r>
            <a:rPr lang="en-US" dirty="0"/>
            <a:t>Emergency Kit</a:t>
          </a:r>
        </a:p>
      </dgm:t>
    </dgm:pt>
    <dgm:pt modelId="{6BD31055-5FD9-400C-B0D2-88535817DE13}" type="parTrans" cxnId="{7D208255-24B4-4FDE-A9B9-6D676F85888B}">
      <dgm:prSet/>
      <dgm:spPr/>
      <dgm:t>
        <a:bodyPr/>
        <a:lstStyle/>
        <a:p>
          <a:endParaRPr lang="en-US"/>
        </a:p>
      </dgm:t>
    </dgm:pt>
    <dgm:pt modelId="{B10AA9BB-8CE7-4DB2-88CD-DDE1B8517FE7}" type="sibTrans" cxnId="{7D208255-24B4-4FDE-A9B9-6D676F85888B}">
      <dgm:prSet/>
      <dgm:spPr/>
      <dgm:t>
        <a:bodyPr/>
        <a:lstStyle/>
        <a:p>
          <a:endParaRPr lang="en-US"/>
        </a:p>
      </dgm:t>
    </dgm:pt>
    <dgm:pt modelId="{42190120-F114-4AF9-84BF-E12D6B0E3418}">
      <dgm:prSet phldrT="[Text]"/>
      <dgm:spPr/>
      <dgm:t>
        <a:bodyPr/>
        <a:lstStyle/>
        <a:p>
          <a:r>
            <a:rPr lang="en-US" dirty="0"/>
            <a:t>Vaccination Storage</a:t>
          </a:r>
        </a:p>
      </dgm:t>
    </dgm:pt>
    <dgm:pt modelId="{DB037407-9739-4159-AE25-CC52ABA85E24}" type="parTrans" cxnId="{A7D516C9-CE68-4182-8C20-135640397F0B}">
      <dgm:prSet/>
      <dgm:spPr/>
      <dgm:t>
        <a:bodyPr/>
        <a:lstStyle/>
        <a:p>
          <a:endParaRPr lang="en-US"/>
        </a:p>
      </dgm:t>
    </dgm:pt>
    <dgm:pt modelId="{B23491A8-B470-4762-833D-CC546DE63E7B}" type="sibTrans" cxnId="{A7D516C9-CE68-4182-8C20-135640397F0B}">
      <dgm:prSet/>
      <dgm:spPr/>
      <dgm:t>
        <a:bodyPr/>
        <a:lstStyle/>
        <a:p>
          <a:endParaRPr lang="en-US"/>
        </a:p>
      </dgm:t>
    </dgm:pt>
    <dgm:pt modelId="{5A5AD126-6BCA-4639-88DB-087213AE2F1D}">
      <dgm:prSet phldrT="[Text]"/>
      <dgm:spPr/>
      <dgm:t>
        <a:bodyPr/>
        <a:lstStyle/>
        <a:p>
          <a:r>
            <a:rPr lang="en-US" dirty="0"/>
            <a:t>Alternative Power Source </a:t>
          </a:r>
        </a:p>
      </dgm:t>
    </dgm:pt>
    <dgm:pt modelId="{B31CED67-5EB4-48A8-8E55-1A436FD2FD1B}" type="parTrans" cxnId="{B43B3EA1-B71B-4D20-9CD1-3366DE089838}">
      <dgm:prSet/>
      <dgm:spPr/>
      <dgm:t>
        <a:bodyPr/>
        <a:lstStyle/>
        <a:p>
          <a:endParaRPr lang="en-US"/>
        </a:p>
      </dgm:t>
    </dgm:pt>
    <dgm:pt modelId="{3E0EA9BC-D9D1-4AF4-8359-DCABF097AE74}" type="sibTrans" cxnId="{B43B3EA1-B71B-4D20-9CD1-3366DE089838}">
      <dgm:prSet/>
      <dgm:spPr/>
      <dgm:t>
        <a:bodyPr/>
        <a:lstStyle/>
        <a:p>
          <a:endParaRPr lang="en-US"/>
        </a:p>
      </dgm:t>
    </dgm:pt>
    <dgm:pt modelId="{1CDC1523-A267-480E-B12F-F5E0801FB980}">
      <dgm:prSet phldrT="[Text]"/>
      <dgm:spPr/>
      <dgm:t>
        <a:bodyPr/>
        <a:lstStyle/>
        <a:p>
          <a:r>
            <a:rPr lang="en-US" dirty="0"/>
            <a:t>Backup of Records</a:t>
          </a:r>
        </a:p>
      </dgm:t>
    </dgm:pt>
    <dgm:pt modelId="{E4F1B382-1D1A-4251-B534-8B315D455101}" type="parTrans" cxnId="{56341231-A3C2-40CD-A275-F761D50C3AC6}">
      <dgm:prSet/>
      <dgm:spPr/>
      <dgm:t>
        <a:bodyPr/>
        <a:lstStyle/>
        <a:p>
          <a:endParaRPr lang="en-US"/>
        </a:p>
      </dgm:t>
    </dgm:pt>
    <dgm:pt modelId="{2AC2A5AF-A766-4F28-8B62-3EA9CA72F8A2}" type="sibTrans" cxnId="{56341231-A3C2-40CD-A275-F761D50C3AC6}">
      <dgm:prSet/>
      <dgm:spPr/>
      <dgm:t>
        <a:bodyPr/>
        <a:lstStyle/>
        <a:p>
          <a:endParaRPr lang="en-US"/>
        </a:p>
      </dgm:t>
    </dgm:pt>
    <dgm:pt modelId="{F300BBF5-FBDD-4B40-834B-F8A90D2409D1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D1480300-E111-4184-8543-05F247B7E30E}" type="parTrans" cxnId="{8DE1F0FC-E387-4109-B7A3-1DC1C8613C81}">
      <dgm:prSet/>
      <dgm:spPr/>
      <dgm:t>
        <a:bodyPr/>
        <a:lstStyle/>
        <a:p>
          <a:endParaRPr lang="en-US"/>
        </a:p>
      </dgm:t>
    </dgm:pt>
    <dgm:pt modelId="{09EB37B9-5C5C-40B3-A9DD-823FEBAAD238}" type="sibTrans" cxnId="{8DE1F0FC-E387-4109-B7A3-1DC1C8613C81}">
      <dgm:prSet/>
      <dgm:spPr/>
      <dgm:t>
        <a:bodyPr/>
        <a:lstStyle/>
        <a:p>
          <a:endParaRPr lang="en-US"/>
        </a:p>
      </dgm:t>
    </dgm:pt>
    <dgm:pt modelId="{2B37F2A7-D3A5-4819-98FF-5671E3347CF7}">
      <dgm:prSet phldrT="[Text]"/>
      <dgm:spPr/>
      <dgm:t>
        <a:bodyPr/>
        <a:lstStyle/>
        <a:p>
          <a:r>
            <a:rPr lang="en-US" dirty="0"/>
            <a:t>Children with Special Healthcare Needs </a:t>
          </a:r>
        </a:p>
      </dgm:t>
    </dgm:pt>
    <dgm:pt modelId="{2EAFB3A2-E17D-48B4-8B3D-EE3A89D8A5D3}" type="parTrans" cxnId="{12E63D19-AC02-4A6D-B14D-716B0CA6C3F6}">
      <dgm:prSet/>
      <dgm:spPr/>
      <dgm:t>
        <a:bodyPr/>
        <a:lstStyle/>
        <a:p>
          <a:endParaRPr lang="en-US"/>
        </a:p>
      </dgm:t>
    </dgm:pt>
    <dgm:pt modelId="{1D368BC0-F8EA-4680-BC5A-392A2B9686B6}" type="sibTrans" cxnId="{12E63D19-AC02-4A6D-B14D-716B0CA6C3F6}">
      <dgm:prSet/>
      <dgm:spPr/>
      <dgm:t>
        <a:bodyPr/>
        <a:lstStyle/>
        <a:p>
          <a:endParaRPr lang="en-US"/>
        </a:p>
      </dgm:t>
    </dgm:pt>
    <dgm:pt modelId="{C7710D40-CF27-4DDE-BA51-849B96DE3CEF}">
      <dgm:prSet phldrT="[Text]"/>
      <dgm:spPr/>
      <dgm:t>
        <a:bodyPr/>
        <a:lstStyle/>
        <a:p>
          <a:r>
            <a:rPr lang="en-US" dirty="0"/>
            <a:t>Staff Awareness &amp; Preparedness</a:t>
          </a:r>
        </a:p>
      </dgm:t>
    </dgm:pt>
    <dgm:pt modelId="{B48C8625-3440-47C1-8388-BC72687AD653}" type="parTrans" cxnId="{2933CE33-8BB2-4085-A336-2CEBFCB844AD}">
      <dgm:prSet/>
      <dgm:spPr/>
      <dgm:t>
        <a:bodyPr/>
        <a:lstStyle/>
        <a:p>
          <a:endParaRPr lang="en-US"/>
        </a:p>
      </dgm:t>
    </dgm:pt>
    <dgm:pt modelId="{536A794E-3D16-4B1F-A8B7-84F86F872C02}" type="sibTrans" cxnId="{2933CE33-8BB2-4085-A336-2CEBFCB844AD}">
      <dgm:prSet/>
      <dgm:spPr/>
      <dgm:t>
        <a:bodyPr/>
        <a:lstStyle/>
        <a:p>
          <a:endParaRPr lang="en-US"/>
        </a:p>
      </dgm:t>
    </dgm:pt>
    <dgm:pt modelId="{6054B875-146A-4B08-9CD8-C6BED04F0C3B}">
      <dgm:prSet phldrT="[Text]"/>
      <dgm:spPr/>
      <dgm:t>
        <a:bodyPr/>
        <a:lstStyle/>
        <a:p>
          <a:r>
            <a:rPr lang="en-US" dirty="0"/>
            <a:t> Content</a:t>
          </a:r>
        </a:p>
      </dgm:t>
    </dgm:pt>
    <dgm:pt modelId="{D3AB3898-FD2C-4B1F-AB6C-00D2AAA81069}" type="parTrans" cxnId="{FF455396-C3CB-47DE-9F92-840C55405BB5}">
      <dgm:prSet/>
      <dgm:spPr/>
      <dgm:t>
        <a:bodyPr/>
        <a:lstStyle/>
        <a:p>
          <a:endParaRPr lang="en-US"/>
        </a:p>
      </dgm:t>
    </dgm:pt>
    <dgm:pt modelId="{77578AEE-4C9E-4639-8758-2234DEC92AD0}" type="sibTrans" cxnId="{FF455396-C3CB-47DE-9F92-840C55405BB5}">
      <dgm:prSet/>
      <dgm:spPr/>
      <dgm:t>
        <a:bodyPr/>
        <a:lstStyle/>
        <a:p>
          <a:endParaRPr lang="en-US"/>
        </a:p>
      </dgm:t>
    </dgm:pt>
    <dgm:pt modelId="{FCA0DBBD-C469-4683-8999-2717F7A07D78}">
      <dgm:prSet phldrT="[Text]"/>
      <dgm:spPr/>
      <dgm:t>
        <a:bodyPr/>
        <a:lstStyle/>
        <a:p>
          <a:r>
            <a:rPr lang="en-US" dirty="0"/>
            <a:t>Awareness of location</a:t>
          </a:r>
        </a:p>
      </dgm:t>
    </dgm:pt>
    <dgm:pt modelId="{B357903C-986F-48F3-AA27-A4941F1E7A6B}" type="parTrans" cxnId="{F71365DF-7891-4ACB-83E2-6C83B6152190}">
      <dgm:prSet/>
      <dgm:spPr/>
      <dgm:t>
        <a:bodyPr/>
        <a:lstStyle/>
        <a:p>
          <a:endParaRPr lang="en-US"/>
        </a:p>
      </dgm:t>
    </dgm:pt>
    <dgm:pt modelId="{60FDC436-D2D6-40E3-A6A8-C53138B920D3}" type="sibTrans" cxnId="{F71365DF-7891-4ACB-83E2-6C83B6152190}">
      <dgm:prSet/>
      <dgm:spPr/>
      <dgm:t>
        <a:bodyPr/>
        <a:lstStyle/>
        <a:p>
          <a:endParaRPr lang="en-US"/>
        </a:p>
      </dgm:t>
    </dgm:pt>
    <dgm:pt modelId="{C3EACB0A-A1CF-474A-9A88-34FDAE35A488}">
      <dgm:prSet phldrT="[Text]"/>
      <dgm:spPr/>
      <dgm:t>
        <a:bodyPr/>
        <a:lstStyle/>
        <a:p>
          <a:r>
            <a:rPr lang="en-US"/>
            <a:t>Storage </a:t>
          </a:r>
          <a:endParaRPr lang="en-US" dirty="0"/>
        </a:p>
      </dgm:t>
    </dgm:pt>
    <dgm:pt modelId="{763D44A1-90E1-49F2-96DB-20F5421DA5C1}" type="parTrans" cxnId="{85FC6FC0-659B-4CB7-8CA4-8908E8CBB26C}">
      <dgm:prSet/>
      <dgm:spPr/>
      <dgm:t>
        <a:bodyPr/>
        <a:lstStyle/>
        <a:p>
          <a:endParaRPr lang="en-US"/>
        </a:p>
      </dgm:t>
    </dgm:pt>
    <dgm:pt modelId="{403D7ADF-69B0-436B-8BD3-404070892A08}" type="sibTrans" cxnId="{85FC6FC0-659B-4CB7-8CA4-8908E8CBB26C}">
      <dgm:prSet/>
      <dgm:spPr/>
      <dgm:t>
        <a:bodyPr/>
        <a:lstStyle/>
        <a:p>
          <a:endParaRPr lang="en-US"/>
        </a:p>
      </dgm:t>
    </dgm:pt>
    <dgm:pt modelId="{64432A52-2C0B-46A3-BEA2-515FE55CA619}">
      <dgm:prSet phldrT="[Text]"/>
      <dgm:spPr/>
      <dgm:t>
        <a:bodyPr/>
        <a:lstStyle/>
        <a:p>
          <a:r>
            <a:rPr lang="en-US" dirty="0"/>
            <a:t>Sufficient fuel to run generator for 72 hours</a:t>
          </a:r>
        </a:p>
      </dgm:t>
    </dgm:pt>
    <dgm:pt modelId="{657BB9F3-2C62-4124-9A1F-E12ED0A7FAC1}" type="parTrans" cxnId="{3154D2E5-BC17-420E-A541-B01A021885D3}">
      <dgm:prSet/>
      <dgm:spPr/>
      <dgm:t>
        <a:bodyPr/>
        <a:lstStyle/>
        <a:p>
          <a:endParaRPr lang="en-US"/>
        </a:p>
      </dgm:t>
    </dgm:pt>
    <dgm:pt modelId="{BE60EFAF-C0B7-419D-BA1E-F3A9AABA0E2D}" type="sibTrans" cxnId="{3154D2E5-BC17-420E-A541-B01A021885D3}">
      <dgm:prSet/>
      <dgm:spPr/>
      <dgm:t>
        <a:bodyPr/>
        <a:lstStyle/>
        <a:p>
          <a:endParaRPr lang="en-US"/>
        </a:p>
      </dgm:t>
    </dgm:pt>
    <dgm:pt modelId="{63B14894-3F1A-4F45-BEAC-7C0C51A4EA05}">
      <dgm:prSet phldrT="[Text]"/>
      <dgm:spPr/>
      <dgm:t>
        <a:bodyPr/>
        <a:lstStyle/>
        <a:p>
          <a:r>
            <a:rPr lang="en-US" dirty="0"/>
            <a:t>Emergency Storage</a:t>
          </a:r>
        </a:p>
      </dgm:t>
    </dgm:pt>
    <dgm:pt modelId="{964C167E-B845-4B5F-8B02-4DE2EB5CDD6C}" type="parTrans" cxnId="{D97EBE50-0A64-47E8-AF03-A121FB2EF645}">
      <dgm:prSet/>
      <dgm:spPr/>
      <dgm:t>
        <a:bodyPr/>
        <a:lstStyle/>
        <a:p>
          <a:endParaRPr lang="en-US"/>
        </a:p>
      </dgm:t>
    </dgm:pt>
    <dgm:pt modelId="{01A5DBBA-CB86-467C-A32E-8CD6E996B51F}" type="sibTrans" cxnId="{D97EBE50-0A64-47E8-AF03-A121FB2EF645}">
      <dgm:prSet/>
      <dgm:spPr/>
      <dgm:t>
        <a:bodyPr/>
        <a:lstStyle/>
        <a:p>
          <a:endParaRPr lang="en-US"/>
        </a:p>
      </dgm:t>
    </dgm:pt>
    <dgm:pt modelId="{21C6B9C6-7C32-4F0C-8D25-E6A5B5AAB606}">
      <dgm:prSet phldrT="[Text]"/>
      <dgm:spPr/>
      <dgm:t>
        <a:bodyPr/>
        <a:lstStyle/>
        <a:p>
          <a:r>
            <a:rPr lang="en-US" dirty="0"/>
            <a:t>Distributor contact list </a:t>
          </a:r>
        </a:p>
      </dgm:t>
    </dgm:pt>
    <dgm:pt modelId="{3C14A7AE-F405-4579-8674-E865C522E147}" type="parTrans" cxnId="{250D4D19-8D73-4C00-8555-50B5CDABF843}">
      <dgm:prSet/>
      <dgm:spPr/>
      <dgm:t>
        <a:bodyPr/>
        <a:lstStyle/>
        <a:p>
          <a:endParaRPr lang="en-US"/>
        </a:p>
      </dgm:t>
    </dgm:pt>
    <dgm:pt modelId="{D5438069-48EE-45E5-B376-E39E46181AC3}" type="sibTrans" cxnId="{250D4D19-8D73-4C00-8555-50B5CDABF843}">
      <dgm:prSet/>
      <dgm:spPr/>
      <dgm:t>
        <a:bodyPr/>
        <a:lstStyle/>
        <a:p>
          <a:endParaRPr lang="en-US"/>
        </a:p>
      </dgm:t>
    </dgm:pt>
    <dgm:pt modelId="{5B611D25-F435-4F11-94B6-F50B6EE7CE5D}">
      <dgm:prSet phldrT="[Text]"/>
      <dgm:spPr/>
      <dgm:t>
        <a:bodyPr/>
        <a:lstStyle/>
        <a:p>
          <a:r>
            <a:rPr lang="en-US" dirty="0"/>
            <a:t>Written protocols for storage or transport </a:t>
          </a:r>
        </a:p>
      </dgm:t>
    </dgm:pt>
    <dgm:pt modelId="{C16E46E8-1260-4045-AF87-4C1AF17465D4}" type="parTrans" cxnId="{01B05A65-05C9-4F09-AD28-CD3D04EE4B34}">
      <dgm:prSet/>
      <dgm:spPr/>
      <dgm:t>
        <a:bodyPr/>
        <a:lstStyle/>
        <a:p>
          <a:endParaRPr lang="en-US"/>
        </a:p>
      </dgm:t>
    </dgm:pt>
    <dgm:pt modelId="{41023120-761F-4D71-ABDF-74AAEAED458F}" type="sibTrans" cxnId="{01B05A65-05C9-4F09-AD28-CD3D04EE4B34}">
      <dgm:prSet/>
      <dgm:spPr/>
      <dgm:t>
        <a:bodyPr/>
        <a:lstStyle/>
        <a:p>
          <a:endParaRPr lang="en-US"/>
        </a:p>
      </dgm:t>
    </dgm:pt>
    <dgm:pt modelId="{CA2223F9-5D03-45FA-A8A5-4694B56E6B00}">
      <dgm:prSet phldrT="[Text]"/>
      <dgm:spPr/>
      <dgm:t>
        <a:bodyPr/>
        <a:lstStyle/>
        <a:p>
          <a:r>
            <a:rPr lang="en-US" dirty="0"/>
            <a:t>Healthcare records</a:t>
          </a:r>
        </a:p>
      </dgm:t>
    </dgm:pt>
    <dgm:pt modelId="{3D44DB87-EBAF-4556-940A-5C8DA3578A75}" type="parTrans" cxnId="{F2D9CCDF-E7A6-408E-B48E-172175DABC0E}">
      <dgm:prSet/>
      <dgm:spPr/>
      <dgm:t>
        <a:bodyPr/>
        <a:lstStyle/>
        <a:p>
          <a:endParaRPr lang="en-US"/>
        </a:p>
      </dgm:t>
    </dgm:pt>
    <dgm:pt modelId="{AF74D13C-B774-4B88-A92D-DAF07D9C26DA}" type="sibTrans" cxnId="{F2D9CCDF-E7A6-408E-B48E-172175DABC0E}">
      <dgm:prSet/>
      <dgm:spPr/>
      <dgm:t>
        <a:bodyPr/>
        <a:lstStyle/>
        <a:p>
          <a:endParaRPr lang="en-US"/>
        </a:p>
      </dgm:t>
    </dgm:pt>
    <dgm:pt modelId="{9F76A9B5-785E-4B75-B091-4106D2C3CF89}">
      <dgm:prSet phldrT="[Text]"/>
      <dgm:spPr/>
      <dgm:t>
        <a:bodyPr/>
        <a:lstStyle/>
        <a:p>
          <a:r>
            <a:rPr lang="en-US" dirty="0"/>
            <a:t>Business documents </a:t>
          </a:r>
        </a:p>
      </dgm:t>
    </dgm:pt>
    <dgm:pt modelId="{421ABE34-D7FC-43D2-8CAF-0696F64BC2FE}" type="parTrans" cxnId="{73BAE80E-0E31-4902-A042-E03C9084BA2D}">
      <dgm:prSet/>
      <dgm:spPr/>
      <dgm:t>
        <a:bodyPr/>
        <a:lstStyle/>
        <a:p>
          <a:endParaRPr lang="en-US"/>
        </a:p>
      </dgm:t>
    </dgm:pt>
    <dgm:pt modelId="{6AE1F96D-D00A-4AE2-8ECE-4FA8B9FA1B8C}" type="sibTrans" cxnId="{73BAE80E-0E31-4902-A042-E03C9084BA2D}">
      <dgm:prSet/>
      <dgm:spPr/>
      <dgm:t>
        <a:bodyPr/>
        <a:lstStyle/>
        <a:p>
          <a:endParaRPr lang="en-US"/>
        </a:p>
      </dgm:t>
    </dgm:pt>
    <dgm:pt modelId="{3E9F1DED-2B1E-41DC-850A-62721505CC62}">
      <dgm:prSet phldrT="[Text]"/>
      <dgm:spPr/>
      <dgm:t>
        <a:bodyPr/>
        <a:lstStyle/>
        <a:p>
          <a:r>
            <a:rPr lang="en-US" dirty="0"/>
            <a:t>Insurance information</a:t>
          </a:r>
        </a:p>
      </dgm:t>
    </dgm:pt>
    <dgm:pt modelId="{0B14BB57-DD6C-4BAA-9C2D-F7C77FAB2F8C}" type="parTrans" cxnId="{1A018C54-4477-4FFF-B24E-59014909ACE3}">
      <dgm:prSet/>
      <dgm:spPr/>
      <dgm:t>
        <a:bodyPr/>
        <a:lstStyle/>
        <a:p>
          <a:endParaRPr lang="en-US"/>
        </a:p>
      </dgm:t>
    </dgm:pt>
    <dgm:pt modelId="{AEBBE596-B10F-478E-88CB-48EA147BC9C9}" type="sibTrans" cxnId="{1A018C54-4477-4FFF-B24E-59014909ACE3}">
      <dgm:prSet/>
      <dgm:spPr/>
      <dgm:t>
        <a:bodyPr/>
        <a:lstStyle/>
        <a:p>
          <a:endParaRPr lang="en-US"/>
        </a:p>
      </dgm:t>
    </dgm:pt>
    <dgm:pt modelId="{FE1EB81D-0B00-49C2-9188-132B4B64BF13}">
      <dgm:prSet phldrT="[Text]"/>
      <dgm:spPr/>
      <dgm:t>
        <a:bodyPr/>
        <a:lstStyle/>
        <a:p>
          <a:r>
            <a:rPr lang="en-US" dirty="0"/>
            <a:t>Staff contact list </a:t>
          </a:r>
        </a:p>
      </dgm:t>
    </dgm:pt>
    <dgm:pt modelId="{D05D36E4-5BBA-4234-9367-537401D979AD}" type="parTrans" cxnId="{83A59AB5-A030-440C-AA27-9AD289A320DA}">
      <dgm:prSet/>
      <dgm:spPr/>
      <dgm:t>
        <a:bodyPr/>
        <a:lstStyle/>
        <a:p>
          <a:endParaRPr lang="en-US"/>
        </a:p>
      </dgm:t>
    </dgm:pt>
    <dgm:pt modelId="{2F1ED4E9-58F1-4401-A11F-9012E47821BD}" type="sibTrans" cxnId="{83A59AB5-A030-440C-AA27-9AD289A320DA}">
      <dgm:prSet/>
      <dgm:spPr/>
      <dgm:t>
        <a:bodyPr/>
        <a:lstStyle/>
        <a:p>
          <a:endParaRPr lang="en-US"/>
        </a:p>
      </dgm:t>
    </dgm:pt>
    <dgm:pt modelId="{9179994A-729D-4D02-8D07-6E6DCBA19707}">
      <dgm:prSet phldrT="[Text]"/>
      <dgm:spPr/>
      <dgm:t>
        <a:bodyPr/>
        <a:lstStyle/>
        <a:p>
          <a:r>
            <a:rPr lang="en-US" dirty="0"/>
            <a:t>With patients and parents</a:t>
          </a:r>
        </a:p>
      </dgm:t>
    </dgm:pt>
    <dgm:pt modelId="{97A27A6B-FCE0-417C-92BC-540711F9DA64}" type="parTrans" cxnId="{43752172-BB41-4A41-822F-3BA0D1638124}">
      <dgm:prSet/>
      <dgm:spPr/>
      <dgm:t>
        <a:bodyPr/>
        <a:lstStyle/>
        <a:p>
          <a:endParaRPr lang="en-US"/>
        </a:p>
      </dgm:t>
    </dgm:pt>
    <dgm:pt modelId="{AF688CC6-85AF-4EC6-B028-11980A2E94AB}" type="sibTrans" cxnId="{43752172-BB41-4A41-822F-3BA0D1638124}">
      <dgm:prSet/>
      <dgm:spPr/>
      <dgm:t>
        <a:bodyPr/>
        <a:lstStyle/>
        <a:p>
          <a:endParaRPr lang="en-US"/>
        </a:p>
      </dgm:t>
    </dgm:pt>
    <dgm:pt modelId="{90817F54-2A3C-40FA-B7DD-CBB17765B53B}">
      <dgm:prSet phldrT="[Text]"/>
      <dgm:spPr/>
      <dgm:t>
        <a:bodyPr/>
        <a:lstStyle/>
        <a:p>
          <a:r>
            <a:rPr lang="en-US" dirty="0"/>
            <a:t>With staff</a:t>
          </a:r>
        </a:p>
      </dgm:t>
    </dgm:pt>
    <dgm:pt modelId="{C5081004-7E78-4A56-9A96-CF3F32639178}" type="parTrans" cxnId="{6F6A9BFD-5EAE-49EE-8F3B-101897DF80DF}">
      <dgm:prSet/>
      <dgm:spPr/>
      <dgm:t>
        <a:bodyPr/>
        <a:lstStyle/>
        <a:p>
          <a:endParaRPr lang="en-US"/>
        </a:p>
      </dgm:t>
    </dgm:pt>
    <dgm:pt modelId="{8561B204-6CB0-4C8E-835C-7A3372DBBF6B}" type="sibTrans" cxnId="{6F6A9BFD-5EAE-49EE-8F3B-101897DF80DF}">
      <dgm:prSet/>
      <dgm:spPr/>
      <dgm:t>
        <a:bodyPr/>
        <a:lstStyle/>
        <a:p>
          <a:endParaRPr lang="en-US"/>
        </a:p>
      </dgm:t>
    </dgm:pt>
    <dgm:pt modelId="{E8D04C90-447D-4444-BB37-2566D367E2E8}">
      <dgm:prSet phldrT="[Text]"/>
      <dgm:spPr/>
      <dgm:t>
        <a:bodyPr/>
        <a:lstStyle/>
        <a:p>
          <a:r>
            <a:rPr lang="en-US" dirty="0"/>
            <a:t>Healthcare records</a:t>
          </a:r>
        </a:p>
      </dgm:t>
    </dgm:pt>
    <dgm:pt modelId="{5624C29A-B395-4320-9075-A1F4DBA199F4}" type="parTrans" cxnId="{2FB471AE-D720-4D3A-AB0A-EE278A2A5BED}">
      <dgm:prSet/>
      <dgm:spPr/>
      <dgm:t>
        <a:bodyPr/>
        <a:lstStyle/>
        <a:p>
          <a:endParaRPr lang="en-US"/>
        </a:p>
      </dgm:t>
    </dgm:pt>
    <dgm:pt modelId="{914A7124-A13C-441F-B8F6-2360BA72018E}" type="sibTrans" cxnId="{2FB471AE-D720-4D3A-AB0A-EE278A2A5BED}">
      <dgm:prSet/>
      <dgm:spPr/>
      <dgm:t>
        <a:bodyPr/>
        <a:lstStyle/>
        <a:p>
          <a:endParaRPr lang="en-US"/>
        </a:p>
      </dgm:t>
    </dgm:pt>
    <dgm:pt modelId="{4C6B1612-85AC-4646-BD7A-240B1E6A869B}">
      <dgm:prSet phldrT="[Text]"/>
      <dgm:spPr/>
      <dgm:t>
        <a:bodyPr/>
        <a:lstStyle/>
        <a:p>
          <a:r>
            <a:rPr lang="en-US" dirty="0"/>
            <a:t>Medical equipment</a:t>
          </a:r>
        </a:p>
      </dgm:t>
    </dgm:pt>
    <dgm:pt modelId="{14C5CB79-F126-46C5-BD26-76BA16FAC36D}" type="parTrans" cxnId="{E659E55F-4435-4927-99C4-B17F8B1A0B28}">
      <dgm:prSet/>
      <dgm:spPr/>
      <dgm:t>
        <a:bodyPr/>
        <a:lstStyle/>
        <a:p>
          <a:endParaRPr lang="en-US"/>
        </a:p>
      </dgm:t>
    </dgm:pt>
    <dgm:pt modelId="{4962D22B-BA28-4FAD-AB31-FABA93C4303C}" type="sibTrans" cxnId="{E659E55F-4435-4927-99C4-B17F8B1A0B28}">
      <dgm:prSet/>
      <dgm:spPr/>
      <dgm:t>
        <a:bodyPr/>
        <a:lstStyle/>
        <a:p>
          <a:endParaRPr lang="en-US"/>
        </a:p>
      </dgm:t>
    </dgm:pt>
    <dgm:pt modelId="{7017AEF1-D9E7-4244-9D7F-61D194BF552A}">
      <dgm:prSet phldrT="[Text]"/>
      <dgm:spPr/>
      <dgm:t>
        <a:bodyPr/>
        <a:lstStyle/>
        <a:p>
          <a:r>
            <a:rPr lang="en-US" dirty="0"/>
            <a:t>Staff roles and responsibilities</a:t>
          </a:r>
        </a:p>
      </dgm:t>
    </dgm:pt>
    <dgm:pt modelId="{8653AA31-B17D-4192-A7F7-F8262576FA6F}" type="parTrans" cxnId="{D0A282A9-6293-4969-BDE4-AEBBD8166622}">
      <dgm:prSet/>
      <dgm:spPr/>
      <dgm:t>
        <a:bodyPr/>
        <a:lstStyle/>
        <a:p>
          <a:endParaRPr lang="en-US"/>
        </a:p>
      </dgm:t>
    </dgm:pt>
    <dgm:pt modelId="{22A3606B-8125-49DB-8B60-320FA8B6448C}" type="sibTrans" cxnId="{D0A282A9-6293-4969-BDE4-AEBBD8166622}">
      <dgm:prSet/>
      <dgm:spPr/>
      <dgm:t>
        <a:bodyPr/>
        <a:lstStyle/>
        <a:p>
          <a:endParaRPr lang="en-US"/>
        </a:p>
      </dgm:t>
    </dgm:pt>
    <dgm:pt modelId="{8807F957-83AD-49E0-9EDB-43C12222ACB2}">
      <dgm:prSet phldrT="[Text]"/>
      <dgm:spPr/>
      <dgm:t>
        <a:bodyPr/>
        <a:lstStyle/>
        <a:p>
          <a:r>
            <a:rPr lang="en-US" dirty="0"/>
            <a:t>Location of supplies</a:t>
          </a:r>
        </a:p>
      </dgm:t>
    </dgm:pt>
    <dgm:pt modelId="{3150DCDE-F347-41FF-96BE-A90279571A1C}" type="parTrans" cxnId="{59D2EB9D-4F25-4A8E-AD34-722B7C967E3A}">
      <dgm:prSet/>
      <dgm:spPr/>
      <dgm:t>
        <a:bodyPr/>
        <a:lstStyle/>
        <a:p>
          <a:endParaRPr lang="en-US"/>
        </a:p>
      </dgm:t>
    </dgm:pt>
    <dgm:pt modelId="{AA201C92-63BC-4946-8842-D1B0EDD273CB}" type="sibTrans" cxnId="{59D2EB9D-4F25-4A8E-AD34-722B7C967E3A}">
      <dgm:prSet/>
      <dgm:spPr/>
      <dgm:t>
        <a:bodyPr/>
        <a:lstStyle/>
        <a:p>
          <a:endParaRPr lang="en-US"/>
        </a:p>
      </dgm:t>
    </dgm:pt>
    <dgm:pt modelId="{C3B0DC81-C710-4F9A-9D12-92E46A281612}">
      <dgm:prSet phldrT="[Text]"/>
      <dgm:spPr/>
      <dgm:t>
        <a:bodyPr/>
        <a:lstStyle/>
        <a:p>
          <a:r>
            <a:rPr lang="en-US" dirty="0"/>
            <a:t>Contacts for emergency assistance</a:t>
          </a:r>
        </a:p>
      </dgm:t>
    </dgm:pt>
    <dgm:pt modelId="{5044410D-E1EB-4942-9032-8FF7F761EC62}" type="parTrans" cxnId="{006432DF-DFB8-4DD1-96C5-57671CE8A672}">
      <dgm:prSet/>
      <dgm:spPr/>
      <dgm:t>
        <a:bodyPr/>
        <a:lstStyle/>
        <a:p>
          <a:endParaRPr lang="en-US"/>
        </a:p>
      </dgm:t>
    </dgm:pt>
    <dgm:pt modelId="{A6FDE1F4-47E3-4C6F-A525-E3B73F2DD12F}" type="sibTrans" cxnId="{006432DF-DFB8-4DD1-96C5-57671CE8A672}">
      <dgm:prSet/>
      <dgm:spPr/>
      <dgm:t>
        <a:bodyPr/>
        <a:lstStyle/>
        <a:p>
          <a:endParaRPr lang="en-US"/>
        </a:p>
      </dgm:t>
    </dgm:pt>
    <dgm:pt modelId="{618D21CC-D83E-48AD-AC19-1D7104489AB8}">
      <dgm:prSet phldrT="[Text]"/>
      <dgm:spPr/>
      <dgm:t>
        <a:bodyPr/>
        <a:lstStyle/>
        <a:p>
          <a:r>
            <a:rPr lang="en-US" dirty="0"/>
            <a:t>Message</a:t>
          </a:r>
        </a:p>
      </dgm:t>
    </dgm:pt>
    <dgm:pt modelId="{C7E08013-9DFD-4B92-AF91-E0AF26CC11E8}" type="parTrans" cxnId="{FD6D3882-FC6B-4BB9-9CDC-30E3A5E8E4F7}">
      <dgm:prSet/>
      <dgm:spPr/>
      <dgm:t>
        <a:bodyPr/>
        <a:lstStyle/>
        <a:p>
          <a:endParaRPr lang="en-US"/>
        </a:p>
      </dgm:t>
    </dgm:pt>
    <dgm:pt modelId="{8B375240-C6B7-47C4-9B2B-A8031400FA3E}" type="sibTrans" cxnId="{FD6D3882-FC6B-4BB9-9CDC-30E3A5E8E4F7}">
      <dgm:prSet/>
      <dgm:spPr/>
      <dgm:t>
        <a:bodyPr/>
        <a:lstStyle/>
        <a:p>
          <a:endParaRPr lang="en-US"/>
        </a:p>
      </dgm:t>
    </dgm:pt>
    <dgm:pt modelId="{4FE3C392-4E37-4222-8552-2F5409352527}" type="pres">
      <dgm:prSet presAssocID="{92EAE1CB-26F8-4554-8A13-DB02FEC1DEB2}" presName="theList" presStyleCnt="0">
        <dgm:presLayoutVars>
          <dgm:dir/>
          <dgm:animLvl val="lvl"/>
          <dgm:resizeHandles val="exact"/>
        </dgm:presLayoutVars>
      </dgm:prSet>
      <dgm:spPr/>
    </dgm:pt>
    <dgm:pt modelId="{3B91142C-7157-4599-8EF6-2207CC5EF2A2}" type="pres">
      <dgm:prSet presAssocID="{922B5932-A139-4402-B6FE-EAD518A91208}" presName="compNode" presStyleCnt="0"/>
      <dgm:spPr/>
    </dgm:pt>
    <dgm:pt modelId="{7C8793FC-9B8F-4ECF-990A-BB30F7FCAC56}" type="pres">
      <dgm:prSet presAssocID="{922B5932-A139-4402-B6FE-EAD518A91208}" presName="aNode" presStyleLbl="bgShp" presStyleIdx="0" presStyleCnt="7"/>
      <dgm:spPr/>
    </dgm:pt>
    <dgm:pt modelId="{CB7FFB7E-ED74-430D-BBE1-655DE4CE810E}" type="pres">
      <dgm:prSet presAssocID="{922B5932-A139-4402-B6FE-EAD518A91208}" presName="textNode" presStyleLbl="bgShp" presStyleIdx="0" presStyleCnt="7"/>
      <dgm:spPr/>
    </dgm:pt>
    <dgm:pt modelId="{6B3BE214-E048-4330-AA0E-FF9BBA670A5C}" type="pres">
      <dgm:prSet presAssocID="{922B5932-A139-4402-B6FE-EAD518A91208}" presName="compChildNode" presStyleCnt="0"/>
      <dgm:spPr/>
    </dgm:pt>
    <dgm:pt modelId="{8C6E4D6A-CA1A-4431-B3F4-1024343ED72C}" type="pres">
      <dgm:prSet presAssocID="{922B5932-A139-4402-B6FE-EAD518A91208}" presName="theInnerList" presStyleCnt="0"/>
      <dgm:spPr/>
    </dgm:pt>
    <dgm:pt modelId="{56FF176F-6E0F-4451-A688-BBDC44A35577}" type="pres">
      <dgm:prSet presAssocID="{6054B875-146A-4B08-9CD8-C6BED04F0C3B}" presName="childNode" presStyleLbl="node1" presStyleIdx="0" presStyleCnt="19">
        <dgm:presLayoutVars>
          <dgm:bulletEnabled val="1"/>
        </dgm:presLayoutVars>
      </dgm:prSet>
      <dgm:spPr/>
    </dgm:pt>
    <dgm:pt modelId="{7A78774A-93DB-4DAD-B28A-C586348FA196}" type="pres">
      <dgm:prSet presAssocID="{6054B875-146A-4B08-9CD8-C6BED04F0C3B}" presName="aSpace2" presStyleCnt="0"/>
      <dgm:spPr/>
    </dgm:pt>
    <dgm:pt modelId="{6C60C7CD-2677-4552-AF34-402ECB3C6D71}" type="pres">
      <dgm:prSet presAssocID="{C3EACB0A-A1CF-474A-9A88-34FDAE35A488}" presName="childNode" presStyleLbl="node1" presStyleIdx="1" presStyleCnt="19">
        <dgm:presLayoutVars>
          <dgm:bulletEnabled val="1"/>
        </dgm:presLayoutVars>
      </dgm:prSet>
      <dgm:spPr/>
    </dgm:pt>
    <dgm:pt modelId="{5B0702C1-52D4-4A40-B9D9-ECC447BA5EA5}" type="pres">
      <dgm:prSet presAssocID="{C3EACB0A-A1CF-474A-9A88-34FDAE35A488}" presName="aSpace2" presStyleCnt="0"/>
      <dgm:spPr/>
    </dgm:pt>
    <dgm:pt modelId="{024E8C2B-0DE4-406D-9C49-D8A3DA4DA19B}" type="pres">
      <dgm:prSet presAssocID="{FCA0DBBD-C469-4683-8999-2717F7A07D78}" presName="childNode" presStyleLbl="node1" presStyleIdx="2" presStyleCnt="19">
        <dgm:presLayoutVars>
          <dgm:bulletEnabled val="1"/>
        </dgm:presLayoutVars>
      </dgm:prSet>
      <dgm:spPr/>
    </dgm:pt>
    <dgm:pt modelId="{57312593-5831-4E27-9AB4-4525A0E8E3D1}" type="pres">
      <dgm:prSet presAssocID="{922B5932-A139-4402-B6FE-EAD518A91208}" presName="aSpace" presStyleCnt="0"/>
      <dgm:spPr/>
    </dgm:pt>
    <dgm:pt modelId="{B222B7B2-69FA-431C-A8DD-4AC4F463A877}" type="pres">
      <dgm:prSet presAssocID="{5A5AD126-6BCA-4639-88DB-087213AE2F1D}" presName="compNode" presStyleCnt="0"/>
      <dgm:spPr/>
    </dgm:pt>
    <dgm:pt modelId="{C95E9B0C-3F5F-487C-A65E-804803597E4A}" type="pres">
      <dgm:prSet presAssocID="{5A5AD126-6BCA-4639-88DB-087213AE2F1D}" presName="aNode" presStyleLbl="bgShp" presStyleIdx="1" presStyleCnt="7"/>
      <dgm:spPr/>
    </dgm:pt>
    <dgm:pt modelId="{11E0C580-CD5B-453B-8CE4-50C91F780360}" type="pres">
      <dgm:prSet presAssocID="{5A5AD126-6BCA-4639-88DB-087213AE2F1D}" presName="textNode" presStyleLbl="bgShp" presStyleIdx="1" presStyleCnt="7"/>
      <dgm:spPr/>
    </dgm:pt>
    <dgm:pt modelId="{6661D809-08AC-45D9-A739-B36FAAB59C9F}" type="pres">
      <dgm:prSet presAssocID="{5A5AD126-6BCA-4639-88DB-087213AE2F1D}" presName="compChildNode" presStyleCnt="0"/>
      <dgm:spPr/>
    </dgm:pt>
    <dgm:pt modelId="{24D48509-7831-482C-96A3-0A7658B9A952}" type="pres">
      <dgm:prSet presAssocID="{5A5AD126-6BCA-4639-88DB-087213AE2F1D}" presName="theInnerList" presStyleCnt="0"/>
      <dgm:spPr/>
    </dgm:pt>
    <dgm:pt modelId="{76E9E499-E83D-4032-8379-C2B6B038B4A1}" type="pres">
      <dgm:prSet presAssocID="{64432A52-2C0B-46A3-BEA2-515FE55CA619}" presName="childNode" presStyleLbl="node1" presStyleIdx="3" presStyleCnt="19">
        <dgm:presLayoutVars>
          <dgm:bulletEnabled val="1"/>
        </dgm:presLayoutVars>
      </dgm:prSet>
      <dgm:spPr/>
    </dgm:pt>
    <dgm:pt modelId="{3664151E-8B1F-49EB-B8F9-9A575905FCC7}" type="pres">
      <dgm:prSet presAssocID="{5A5AD126-6BCA-4639-88DB-087213AE2F1D}" presName="aSpace" presStyleCnt="0"/>
      <dgm:spPr/>
    </dgm:pt>
    <dgm:pt modelId="{77DBFAA2-407D-4632-8F46-6B3F093DFCAE}" type="pres">
      <dgm:prSet presAssocID="{42190120-F114-4AF9-84BF-E12D6B0E3418}" presName="compNode" presStyleCnt="0"/>
      <dgm:spPr/>
    </dgm:pt>
    <dgm:pt modelId="{1731B811-66D7-4AF6-8C54-E2954FCF0BC7}" type="pres">
      <dgm:prSet presAssocID="{42190120-F114-4AF9-84BF-E12D6B0E3418}" presName="aNode" presStyleLbl="bgShp" presStyleIdx="2" presStyleCnt="7"/>
      <dgm:spPr/>
    </dgm:pt>
    <dgm:pt modelId="{DBAF4832-F01F-4ACE-96A4-3A551AA48441}" type="pres">
      <dgm:prSet presAssocID="{42190120-F114-4AF9-84BF-E12D6B0E3418}" presName="textNode" presStyleLbl="bgShp" presStyleIdx="2" presStyleCnt="7"/>
      <dgm:spPr/>
    </dgm:pt>
    <dgm:pt modelId="{A327FCF9-3707-419F-968E-04DE02B42E37}" type="pres">
      <dgm:prSet presAssocID="{42190120-F114-4AF9-84BF-E12D6B0E3418}" presName="compChildNode" presStyleCnt="0"/>
      <dgm:spPr/>
    </dgm:pt>
    <dgm:pt modelId="{4C7E01A2-C1E5-4517-ACF7-6EB4C1B10F83}" type="pres">
      <dgm:prSet presAssocID="{42190120-F114-4AF9-84BF-E12D6B0E3418}" presName="theInnerList" presStyleCnt="0"/>
      <dgm:spPr/>
    </dgm:pt>
    <dgm:pt modelId="{CF9D8ED7-8C01-4272-A007-435A07C46BE3}" type="pres">
      <dgm:prSet presAssocID="{63B14894-3F1A-4F45-BEAC-7C0C51A4EA05}" presName="childNode" presStyleLbl="node1" presStyleIdx="4" presStyleCnt="19">
        <dgm:presLayoutVars>
          <dgm:bulletEnabled val="1"/>
        </dgm:presLayoutVars>
      </dgm:prSet>
      <dgm:spPr/>
    </dgm:pt>
    <dgm:pt modelId="{0A4140B1-AE1D-4478-921F-816B3499B454}" type="pres">
      <dgm:prSet presAssocID="{63B14894-3F1A-4F45-BEAC-7C0C51A4EA05}" presName="aSpace2" presStyleCnt="0"/>
      <dgm:spPr/>
    </dgm:pt>
    <dgm:pt modelId="{65BA81E4-7233-41B4-833F-DF3CD978A536}" type="pres">
      <dgm:prSet presAssocID="{21C6B9C6-7C32-4F0C-8D25-E6A5B5AAB606}" presName="childNode" presStyleLbl="node1" presStyleIdx="5" presStyleCnt="19">
        <dgm:presLayoutVars>
          <dgm:bulletEnabled val="1"/>
        </dgm:presLayoutVars>
      </dgm:prSet>
      <dgm:spPr/>
    </dgm:pt>
    <dgm:pt modelId="{1B4D2D1E-5AE6-49F2-9F98-99F015F4975E}" type="pres">
      <dgm:prSet presAssocID="{21C6B9C6-7C32-4F0C-8D25-E6A5B5AAB606}" presName="aSpace2" presStyleCnt="0"/>
      <dgm:spPr/>
    </dgm:pt>
    <dgm:pt modelId="{FECD000A-6DF2-4A1B-98CF-C51600F853ED}" type="pres">
      <dgm:prSet presAssocID="{5B611D25-F435-4F11-94B6-F50B6EE7CE5D}" presName="childNode" presStyleLbl="node1" presStyleIdx="6" presStyleCnt="19">
        <dgm:presLayoutVars>
          <dgm:bulletEnabled val="1"/>
        </dgm:presLayoutVars>
      </dgm:prSet>
      <dgm:spPr/>
    </dgm:pt>
    <dgm:pt modelId="{02CF1E43-7373-4060-9955-86EAC7D7DEC0}" type="pres">
      <dgm:prSet presAssocID="{42190120-F114-4AF9-84BF-E12D6B0E3418}" presName="aSpace" presStyleCnt="0"/>
      <dgm:spPr/>
    </dgm:pt>
    <dgm:pt modelId="{6A4E1D53-2F58-43E4-8ACE-EA4FD39576CF}" type="pres">
      <dgm:prSet presAssocID="{1CDC1523-A267-480E-B12F-F5E0801FB980}" presName="compNode" presStyleCnt="0"/>
      <dgm:spPr/>
    </dgm:pt>
    <dgm:pt modelId="{C43E32EA-9E9F-41A9-B84F-058C7EED784A}" type="pres">
      <dgm:prSet presAssocID="{1CDC1523-A267-480E-B12F-F5E0801FB980}" presName="aNode" presStyleLbl="bgShp" presStyleIdx="3" presStyleCnt="7"/>
      <dgm:spPr/>
    </dgm:pt>
    <dgm:pt modelId="{1D433276-E16E-4573-B79D-599D09211B08}" type="pres">
      <dgm:prSet presAssocID="{1CDC1523-A267-480E-B12F-F5E0801FB980}" presName="textNode" presStyleLbl="bgShp" presStyleIdx="3" presStyleCnt="7"/>
      <dgm:spPr/>
    </dgm:pt>
    <dgm:pt modelId="{7613B185-73A8-4494-9EE5-A985E0E76036}" type="pres">
      <dgm:prSet presAssocID="{1CDC1523-A267-480E-B12F-F5E0801FB980}" presName="compChildNode" presStyleCnt="0"/>
      <dgm:spPr/>
    </dgm:pt>
    <dgm:pt modelId="{8EFB0077-7FAE-4C3F-9770-31799C45202D}" type="pres">
      <dgm:prSet presAssocID="{1CDC1523-A267-480E-B12F-F5E0801FB980}" presName="theInnerList" presStyleCnt="0"/>
      <dgm:spPr/>
    </dgm:pt>
    <dgm:pt modelId="{9732E460-CF7C-4ADB-92AE-FF1CBCB76BE1}" type="pres">
      <dgm:prSet presAssocID="{CA2223F9-5D03-45FA-A8A5-4694B56E6B00}" presName="childNode" presStyleLbl="node1" presStyleIdx="7" presStyleCnt="19">
        <dgm:presLayoutVars>
          <dgm:bulletEnabled val="1"/>
        </dgm:presLayoutVars>
      </dgm:prSet>
      <dgm:spPr/>
    </dgm:pt>
    <dgm:pt modelId="{CFE96B51-D89A-403B-8BB7-93A8D3316F61}" type="pres">
      <dgm:prSet presAssocID="{CA2223F9-5D03-45FA-A8A5-4694B56E6B00}" presName="aSpace2" presStyleCnt="0"/>
      <dgm:spPr/>
    </dgm:pt>
    <dgm:pt modelId="{88FC948E-D3C8-4CD8-AE07-D4B70450F4A3}" type="pres">
      <dgm:prSet presAssocID="{9F76A9B5-785E-4B75-B091-4106D2C3CF89}" presName="childNode" presStyleLbl="node1" presStyleIdx="8" presStyleCnt="19">
        <dgm:presLayoutVars>
          <dgm:bulletEnabled val="1"/>
        </dgm:presLayoutVars>
      </dgm:prSet>
      <dgm:spPr/>
    </dgm:pt>
    <dgm:pt modelId="{B0DC69BE-C904-40E9-8A3C-541B3A8DEDE1}" type="pres">
      <dgm:prSet presAssocID="{9F76A9B5-785E-4B75-B091-4106D2C3CF89}" presName="aSpace2" presStyleCnt="0"/>
      <dgm:spPr/>
    </dgm:pt>
    <dgm:pt modelId="{1770924A-3692-4744-A423-58E407B8B905}" type="pres">
      <dgm:prSet presAssocID="{3E9F1DED-2B1E-41DC-850A-62721505CC62}" presName="childNode" presStyleLbl="node1" presStyleIdx="9" presStyleCnt="19">
        <dgm:presLayoutVars>
          <dgm:bulletEnabled val="1"/>
        </dgm:presLayoutVars>
      </dgm:prSet>
      <dgm:spPr/>
    </dgm:pt>
    <dgm:pt modelId="{2AA128B8-4BDC-4FFE-8BD4-AFC02C7F2292}" type="pres">
      <dgm:prSet presAssocID="{3E9F1DED-2B1E-41DC-850A-62721505CC62}" presName="aSpace2" presStyleCnt="0"/>
      <dgm:spPr/>
    </dgm:pt>
    <dgm:pt modelId="{FC441F1A-B93A-4DDC-A54F-2E0B1CCF3371}" type="pres">
      <dgm:prSet presAssocID="{FE1EB81D-0B00-49C2-9188-132B4B64BF13}" presName="childNode" presStyleLbl="node1" presStyleIdx="10" presStyleCnt="19">
        <dgm:presLayoutVars>
          <dgm:bulletEnabled val="1"/>
        </dgm:presLayoutVars>
      </dgm:prSet>
      <dgm:spPr/>
    </dgm:pt>
    <dgm:pt modelId="{416CF729-07C8-45DA-8426-D8C29B235EAC}" type="pres">
      <dgm:prSet presAssocID="{1CDC1523-A267-480E-B12F-F5E0801FB980}" presName="aSpace" presStyleCnt="0"/>
      <dgm:spPr/>
    </dgm:pt>
    <dgm:pt modelId="{2F19B851-19BA-4462-A5D0-4754026FE143}" type="pres">
      <dgm:prSet presAssocID="{F300BBF5-FBDD-4B40-834B-F8A90D2409D1}" presName="compNode" presStyleCnt="0"/>
      <dgm:spPr/>
    </dgm:pt>
    <dgm:pt modelId="{1E637899-791D-4DAF-84F4-9E0F05A16422}" type="pres">
      <dgm:prSet presAssocID="{F300BBF5-FBDD-4B40-834B-F8A90D2409D1}" presName="aNode" presStyleLbl="bgShp" presStyleIdx="4" presStyleCnt="7"/>
      <dgm:spPr/>
    </dgm:pt>
    <dgm:pt modelId="{006603B6-129D-4475-BB26-1C416082E5D5}" type="pres">
      <dgm:prSet presAssocID="{F300BBF5-FBDD-4B40-834B-F8A90D2409D1}" presName="textNode" presStyleLbl="bgShp" presStyleIdx="4" presStyleCnt="7"/>
      <dgm:spPr/>
    </dgm:pt>
    <dgm:pt modelId="{F01423E2-7543-43AC-8104-4B59AF652110}" type="pres">
      <dgm:prSet presAssocID="{F300BBF5-FBDD-4B40-834B-F8A90D2409D1}" presName="compChildNode" presStyleCnt="0"/>
      <dgm:spPr/>
    </dgm:pt>
    <dgm:pt modelId="{F8CC3952-3FFF-4AA0-ABAA-7A099980E2EF}" type="pres">
      <dgm:prSet presAssocID="{F300BBF5-FBDD-4B40-834B-F8A90D2409D1}" presName="theInnerList" presStyleCnt="0"/>
      <dgm:spPr/>
    </dgm:pt>
    <dgm:pt modelId="{00F989BF-3046-4362-9195-57D3CC39A684}" type="pres">
      <dgm:prSet presAssocID="{618D21CC-D83E-48AD-AC19-1D7104489AB8}" presName="childNode" presStyleLbl="node1" presStyleIdx="11" presStyleCnt="19">
        <dgm:presLayoutVars>
          <dgm:bulletEnabled val="1"/>
        </dgm:presLayoutVars>
      </dgm:prSet>
      <dgm:spPr/>
    </dgm:pt>
    <dgm:pt modelId="{872829D4-E0AD-4BC2-83B8-C6C62B70F940}" type="pres">
      <dgm:prSet presAssocID="{618D21CC-D83E-48AD-AC19-1D7104489AB8}" presName="aSpace2" presStyleCnt="0"/>
      <dgm:spPr/>
    </dgm:pt>
    <dgm:pt modelId="{680EC9C5-63B7-4506-95B1-E6EE91C942D5}" type="pres">
      <dgm:prSet presAssocID="{9179994A-729D-4D02-8D07-6E6DCBA19707}" presName="childNode" presStyleLbl="node1" presStyleIdx="12" presStyleCnt="19">
        <dgm:presLayoutVars>
          <dgm:bulletEnabled val="1"/>
        </dgm:presLayoutVars>
      </dgm:prSet>
      <dgm:spPr/>
    </dgm:pt>
    <dgm:pt modelId="{9359D300-6D6A-456A-8C5D-76FEEF4285A4}" type="pres">
      <dgm:prSet presAssocID="{9179994A-729D-4D02-8D07-6E6DCBA19707}" presName="aSpace2" presStyleCnt="0"/>
      <dgm:spPr/>
    </dgm:pt>
    <dgm:pt modelId="{97E83FEB-06AB-460E-B674-9B4E0E82B921}" type="pres">
      <dgm:prSet presAssocID="{90817F54-2A3C-40FA-B7DD-CBB17765B53B}" presName="childNode" presStyleLbl="node1" presStyleIdx="13" presStyleCnt="19">
        <dgm:presLayoutVars>
          <dgm:bulletEnabled val="1"/>
        </dgm:presLayoutVars>
      </dgm:prSet>
      <dgm:spPr/>
    </dgm:pt>
    <dgm:pt modelId="{15965247-3A1A-46FF-87D9-8D4D3612FB74}" type="pres">
      <dgm:prSet presAssocID="{F300BBF5-FBDD-4B40-834B-F8A90D2409D1}" presName="aSpace" presStyleCnt="0"/>
      <dgm:spPr/>
    </dgm:pt>
    <dgm:pt modelId="{D6B01BCA-B17E-454E-9A34-3A81C63A0F0A}" type="pres">
      <dgm:prSet presAssocID="{2B37F2A7-D3A5-4819-98FF-5671E3347CF7}" presName="compNode" presStyleCnt="0"/>
      <dgm:spPr/>
    </dgm:pt>
    <dgm:pt modelId="{BCE5D67E-7386-442B-9BAC-DADC84B7225C}" type="pres">
      <dgm:prSet presAssocID="{2B37F2A7-D3A5-4819-98FF-5671E3347CF7}" presName="aNode" presStyleLbl="bgShp" presStyleIdx="5" presStyleCnt="7"/>
      <dgm:spPr/>
    </dgm:pt>
    <dgm:pt modelId="{B497032B-A142-4258-822B-2D5ED9FECAF6}" type="pres">
      <dgm:prSet presAssocID="{2B37F2A7-D3A5-4819-98FF-5671E3347CF7}" presName="textNode" presStyleLbl="bgShp" presStyleIdx="5" presStyleCnt="7"/>
      <dgm:spPr/>
    </dgm:pt>
    <dgm:pt modelId="{B1C3D932-B1E3-42B0-AC21-8E32C13DE793}" type="pres">
      <dgm:prSet presAssocID="{2B37F2A7-D3A5-4819-98FF-5671E3347CF7}" presName="compChildNode" presStyleCnt="0"/>
      <dgm:spPr/>
    </dgm:pt>
    <dgm:pt modelId="{FEA2E42B-353A-4909-8EA0-D394F1EB18B4}" type="pres">
      <dgm:prSet presAssocID="{2B37F2A7-D3A5-4819-98FF-5671E3347CF7}" presName="theInnerList" presStyleCnt="0"/>
      <dgm:spPr/>
    </dgm:pt>
    <dgm:pt modelId="{13BBA665-C97D-4269-AEA3-B60360CFAB7C}" type="pres">
      <dgm:prSet presAssocID="{E8D04C90-447D-4444-BB37-2566D367E2E8}" presName="childNode" presStyleLbl="node1" presStyleIdx="14" presStyleCnt="19">
        <dgm:presLayoutVars>
          <dgm:bulletEnabled val="1"/>
        </dgm:presLayoutVars>
      </dgm:prSet>
      <dgm:spPr/>
    </dgm:pt>
    <dgm:pt modelId="{9546873F-1DAA-4EEA-B149-5CBA3F7A0FA8}" type="pres">
      <dgm:prSet presAssocID="{E8D04C90-447D-4444-BB37-2566D367E2E8}" presName="aSpace2" presStyleCnt="0"/>
      <dgm:spPr/>
    </dgm:pt>
    <dgm:pt modelId="{E28AA00A-CDED-4D4D-A85B-38A6B8F2C0A7}" type="pres">
      <dgm:prSet presAssocID="{4C6B1612-85AC-4646-BD7A-240B1E6A869B}" presName="childNode" presStyleLbl="node1" presStyleIdx="15" presStyleCnt="19">
        <dgm:presLayoutVars>
          <dgm:bulletEnabled val="1"/>
        </dgm:presLayoutVars>
      </dgm:prSet>
      <dgm:spPr/>
    </dgm:pt>
    <dgm:pt modelId="{CE043D45-4A95-43E7-B762-071AE4C519FB}" type="pres">
      <dgm:prSet presAssocID="{2B37F2A7-D3A5-4819-98FF-5671E3347CF7}" presName="aSpace" presStyleCnt="0"/>
      <dgm:spPr/>
    </dgm:pt>
    <dgm:pt modelId="{7DD4223C-66A2-46FB-8FE8-8BB29FCFF502}" type="pres">
      <dgm:prSet presAssocID="{C7710D40-CF27-4DDE-BA51-849B96DE3CEF}" presName="compNode" presStyleCnt="0"/>
      <dgm:spPr/>
    </dgm:pt>
    <dgm:pt modelId="{5BEF16DA-CDD9-439E-8648-43C40C8BAE40}" type="pres">
      <dgm:prSet presAssocID="{C7710D40-CF27-4DDE-BA51-849B96DE3CEF}" presName="aNode" presStyleLbl="bgShp" presStyleIdx="6" presStyleCnt="7"/>
      <dgm:spPr/>
    </dgm:pt>
    <dgm:pt modelId="{048D801A-F763-4973-84EB-0ECF2831545C}" type="pres">
      <dgm:prSet presAssocID="{C7710D40-CF27-4DDE-BA51-849B96DE3CEF}" presName="textNode" presStyleLbl="bgShp" presStyleIdx="6" presStyleCnt="7"/>
      <dgm:spPr/>
    </dgm:pt>
    <dgm:pt modelId="{59A2A9F6-E92D-4F34-B50D-635F5BFAB71B}" type="pres">
      <dgm:prSet presAssocID="{C7710D40-CF27-4DDE-BA51-849B96DE3CEF}" presName="compChildNode" presStyleCnt="0"/>
      <dgm:spPr/>
    </dgm:pt>
    <dgm:pt modelId="{826D5761-DBE0-4171-80BB-FB01862704B8}" type="pres">
      <dgm:prSet presAssocID="{C7710D40-CF27-4DDE-BA51-849B96DE3CEF}" presName="theInnerList" presStyleCnt="0"/>
      <dgm:spPr/>
    </dgm:pt>
    <dgm:pt modelId="{F148FCCA-66E0-4951-A739-ED1BF17759FF}" type="pres">
      <dgm:prSet presAssocID="{7017AEF1-D9E7-4244-9D7F-61D194BF552A}" presName="childNode" presStyleLbl="node1" presStyleIdx="16" presStyleCnt="19">
        <dgm:presLayoutVars>
          <dgm:bulletEnabled val="1"/>
        </dgm:presLayoutVars>
      </dgm:prSet>
      <dgm:spPr/>
    </dgm:pt>
    <dgm:pt modelId="{D92B3373-07AA-49A5-A1C9-BFB58CBF0F18}" type="pres">
      <dgm:prSet presAssocID="{7017AEF1-D9E7-4244-9D7F-61D194BF552A}" presName="aSpace2" presStyleCnt="0"/>
      <dgm:spPr/>
    </dgm:pt>
    <dgm:pt modelId="{E1A68144-31A5-40DC-AFB0-82A72722B93B}" type="pres">
      <dgm:prSet presAssocID="{8807F957-83AD-49E0-9EDB-43C12222ACB2}" presName="childNode" presStyleLbl="node1" presStyleIdx="17" presStyleCnt="19">
        <dgm:presLayoutVars>
          <dgm:bulletEnabled val="1"/>
        </dgm:presLayoutVars>
      </dgm:prSet>
      <dgm:spPr/>
    </dgm:pt>
    <dgm:pt modelId="{CA626C09-ACA9-4544-BC8D-A426BB7D045C}" type="pres">
      <dgm:prSet presAssocID="{8807F957-83AD-49E0-9EDB-43C12222ACB2}" presName="aSpace2" presStyleCnt="0"/>
      <dgm:spPr/>
    </dgm:pt>
    <dgm:pt modelId="{69919A4F-9920-4D62-8267-E3D4CA7C5E7B}" type="pres">
      <dgm:prSet presAssocID="{C3B0DC81-C710-4F9A-9D12-92E46A281612}" presName="childNode" presStyleLbl="node1" presStyleIdx="18" presStyleCnt="19">
        <dgm:presLayoutVars>
          <dgm:bulletEnabled val="1"/>
        </dgm:presLayoutVars>
      </dgm:prSet>
      <dgm:spPr/>
    </dgm:pt>
  </dgm:ptLst>
  <dgm:cxnLst>
    <dgm:cxn modelId="{37243705-2F2A-439C-8A46-A32617A974FE}" type="presOf" srcId="{9179994A-729D-4D02-8D07-6E6DCBA19707}" destId="{680EC9C5-63B7-4506-95B1-E6EE91C942D5}" srcOrd="0" destOrd="0" presId="urn:microsoft.com/office/officeart/2005/8/layout/lProcess2"/>
    <dgm:cxn modelId="{FD63FA0A-59EA-484B-9B14-E74D62926CED}" type="presOf" srcId="{3E9F1DED-2B1E-41DC-850A-62721505CC62}" destId="{1770924A-3692-4744-A423-58E407B8B905}" srcOrd="0" destOrd="0" presId="urn:microsoft.com/office/officeart/2005/8/layout/lProcess2"/>
    <dgm:cxn modelId="{993EE80D-FE19-4B3F-823E-CA590CD846B2}" type="presOf" srcId="{922B5932-A139-4402-B6FE-EAD518A91208}" destId="{CB7FFB7E-ED74-430D-BBE1-655DE4CE810E}" srcOrd="1" destOrd="0" presId="urn:microsoft.com/office/officeart/2005/8/layout/lProcess2"/>
    <dgm:cxn modelId="{73BAE80E-0E31-4902-A042-E03C9084BA2D}" srcId="{1CDC1523-A267-480E-B12F-F5E0801FB980}" destId="{9F76A9B5-785E-4B75-B091-4106D2C3CF89}" srcOrd="1" destOrd="0" parTransId="{421ABE34-D7FC-43D2-8CAF-0696F64BC2FE}" sibTransId="{6AE1F96D-D00A-4AE2-8ECE-4FA8B9FA1B8C}"/>
    <dgm:cxn modelId="{12E63D19-AC02-4A6D-B14D-716B0CA6C3F6}" srcId="{92EAE1CB-26F8-4554-8A13-DB02FEC1DEB2}" destId="{2B37F2A7-D3A5-4819-98FF-5671E3347CF7}" srcOrd="5" destOrd="0" parTransId="{2EAFB3A2-E17D-48B4-8B3D-EE3A89D8A5D3}" sibTransId="{1D368BC0-F8EA-4680-BC5A-392A2B9686B6}"/>
    <dgm:cxn modelId="{250D4D19-8D73-4C00-8555-50B5CDABF843}" srcId="{42190120-F114-4AF9-84BF-E12D6B0E3418}" destId="{21C6B9C6-7C32-4F0C-8D25-E6A5B5AAB606}" srcOrd="1" destOrd="0" parTransId="{3C14A7AE-F405-4579-8674-E865C522E147}" sibTransId="{D5438069-48EE-45E5-B376-E39E46181AC3}"/>
    <dgm:cxn modelId="{1236F923-C472-46B6-A409-E21AD1BF1988}" type="presOf" srcId="{618D21CC-D83E-48AD-AC19-1D7104489AB8}" destId="{00F989BF-3046-4362-9195-57D3CC39A684}" srcOrd="0" destOrd="0" presId="urn:microsoft.com/office/officeart/2005/8/layout/lProcess2"/>
    <dgm:cxn modelId="{FC23012D-F056-488F-85AC-1D4FEFEFB25A}" type="presOf" srcId="{F300BBF5-FBDD-4B40-834B-F8A90D2409D1}" destId="{1E637899-791D-4DAF-84F4-9E0F05A16422}" srcOrd="0" destOrd="0" presId="urn:microsoft.com/office/officeart/2005/8/layout/lProcess2"/>
    <dgm:cxn modelId="{1FD9112E-8ED0-40CB-9658-F0F0ECAD8396}" type="presOf" srcId="{6054B875-146A-4B08-9CD8-C6BED04F0C3B}" destId="{56FF176F-6E0F-4451-A688-BBDC44A35577}" srcOrd="0" destOrd="0" presId="urn:microsoft.com/office/officeart/2005/8/layout/lProcess2"/>
    <dgm:cxn modelId="{B758F62F-AAC1-4D5D-AA84-08A5C4CAD79E}" type="presOf" srcId="{1CDC1523-A267-480E-B12F-F5E0801FB980}" destId="{C43E32EA-9E9F-41A9-B84F-058C7EED784A}" srcOrd="0" destOrd="0" presId="urn:microsoft.com/office/officeart/2005/8/layout/lProcess2"/>
    <dgm:cxn modelId="{56341231-A3C2-40CD-A275-F761D50C3AC6}" srcId="{92EAE1CB-26F8-4554-8A13-DB02FEC1DEB2}" destId="{1CDC1523-A267-480E-B12F-F5E0801FB980}" srcOrd="3" destOrd="0" parTransId="{E4F1B382-1D1A-4251-B534-8B315D455101}" sibTransId="{2AC2A5AF-A766-4F28-8B62-3EA9CA72F8A2}"/>
    <dgm:cxn modelId="{2933CE33-8BB2-4085-A336-2CEBFCB844AD}" srcId="{92EAE1CB-26F8-4554-8A13-DB02FEC1DEB2}" destId="{C7710D40-CF27-4DDE-BA51-849B96DE3CEF}" srcOrd="6" destOrd="0" parTransId="{B48C8625-3440-47C1-8388-BC72687AD653}" sibTransId="{536A794E-3D16-4B1F-A8B7-84F86F872C02}"/>
    <dgm:cxn modelId="{4F5DF339-C650-4C28-BDF7-806E7BFB9A03}" type="presOf" srcId="{C7710D40-CF27-4DDE-BA51-849B96DE3CEF}" destId="{5BEF16DA-CDD9-439E-8648-43C40C8BAE40}" srcOrd="0" destOrd="0" presId="urn:microsoft.com/office/officeart/2005/8/layout/lProcess2"/>
    <dgm:cxn modelId="{E8AF033A-BC3A-4ED6-B0AF-BFD26C1E58D8}" type="presOf" srcId="{F300BBF5-FBDD-4B40-834B-F8A90D2409D1}" destId="{006603B6-129D-4475-BB26-1C416082E5D5}" srcOrd="1" destOrd="0" presId="urn:microsoft.com/office/officeart/2005/8/layout/lProcess2"/>
    <dgm:cxn modelId="{5902765E-C382-493D-9A42-D479F1D39011}" type="presOf" srcId="{922B5932-A139-4402-B6FE-EAD518A91208}" destId="{7C8793FC-9B8F-4ECF-990A-BB30F7FCAC56}" srcOrd="0" destOrd="0" presId="urn:microsoft.com/office/officeart/2005/8/layout/lProcess2"/>
    <dgm:cxn modelId="{E659E55F-4435-4927-99C4-B17F8B1A0B28}" srcId="{2B37F2A7-D3A5-4819-98FF-5671E3347CF7}" destId="{4C6B1612-85AC-4646-BD7A-240B1E6A869B}" srcOrd="1" destOrd="0" parTransId="{14C5CB79-F126-46C5-BD26-76BA16FAC36D}" sibTransId="{4962D22B-BA28-4FAD-AB31-FABA93C4303C}"/>
    <dgm:cxn modelId="{AFBD5965-2641-407E-BDE5-5C66F732160A}" type="presOf" srcId="{1CDC1523-A267-480E-B12F-F5E0801FB980}" destId="{1D433276-E16E-4573-B79D-599D09211B08}" srcOrd="1" destOrd="0" presId="urn:microsoft.com/office/officeart/2005/8/layout/lProcess2"/>
    <dgm:cxn modelId="{01B05A65-05C9-4F09-AD28-CD3D04EE4B34}" srcId="{42190120-F114-4AF9-84BF-E12D6B0E3418}" destId="{5B611D25-F435-4F11-94B6-F50B6EE7CE5D}" srcOrd="2" destOrd="0" parTransId="{C16E46E8-1260-4045-AF87-4C1AF17465D4}" sibTransId="{41023120-761F-4D71-ABDF-74AAEAED458F}"/>
    <dgm:cxn modelId="{B3FC7346-A4BE-4241-9ED3-CF60E678C746}" type="presOf" srcId="{42190120-F114-4AF9-84BF-E12D6B0E3418}" destId="{1731B811-66D7-4AF6-8C54-E2954FCF0BC7}" srcOrd="0" destOrd="0" presId="urn:microsoft.com/office/officeart/2005/8/layout/lProcess2"/>
    <dgm:cxn modelId="{DB99E16D-81DF-4B68-BD62-1DE6A50BCCC6}" type="presOf" srcId="{C3EACB0A-A1CF-474A-9A88-34FDAE35A488}" destId="{6C60C7CD-2677-4552-AF34-402ECB3C6D71}" srcOrd="0" destOrd="0" presId="urn:microsoft.com/office/officeart/2005/8/layout/lProcess2"/>
    <dgm:cxn modelId="{D97EBE50-0A64-47E8-AF03-A121FB2EF645}" srcId="{42190120-F114-4AF9-84BF-E12D6B0E3418}" destId="{63B14894-3F1A-4F45-BEAC-7C0C51A4EA05}" srcOrd="0" destOrd="0" parTransId="{964C167E-B845-4B5F-8B02-4DE2EB5CDD6C}" sibTransId="{01A5DBBA-CB86-467C-A32E-8CD6E996B51F}"/>
    <dgm:cxn modelId="{43752172-BB41-4A41-822F-3BA0D1638124}" srcId="{F300BBF5-FBDD-4B40-834B-F8A90D2409D1}" destId="{9179994A-729D-4D02-8D07-6E6DCBA19707}" srcOrd="1" destOrd="0" parTransId="{97A27A6B-FCE0-417C-92BC-540711F9DA64}" sibTransId="{AF688CC6-85AF-4EC6-B028-11980A2E94AB}"/>
    <dgm:cxn modelId="{1A018C54-4477-4FFF-B24E-59014909ACE3}" srcId="{1CDC1523-A267-480E-B12F-F5E0801FB980}" destId="{3E9F1DED-2B1E-41DC-850A-62721505CC62}" srcOrd="2" destOrd="0" parTransId="{0B14BB57-DD6C-4BAA-9C2D-F7C77FAB2F8C}" sibTransId="{AEBBE596-B10F-478E-88CB-48EA147BC9C9}"/>
    <dgm:cxn modelId="{7D208255-24B4-4FDE-A9B9-6D676F85888B}" srcId="{92EAE1CB-26F8-4554-8A13-DB02FEC1DEB2}" destId="{922B5932-A139-4402-B6FE-EAD518A91208}" srcOrd="0" destOrd="0" parTransId="{6BD31055-5FD9-400C-B0D2-88535817DE13}" sibTransId="{B10AA9BB-8CE7-4DB2-88CD-DDE1B8517FE7}"/>
    <dgm:cxn modelId="{FE011859-13D8-4ED1-B1D2-254A6A25A602}" type="presOf" srcId="{CA2223F9-5D03-45FA-A8A5-4694B56E6B00}" destId="{9732E460-CF7C-4ADB-92AE-FF1CBCB76BE1}" srcOrd="0" destOrd="0" presId="urn:microsoft.com/office/officeart/2005/8/layout/lProcess2"/>
    <dgm:cxn modelId="{D63D085A-684D-4EDD-A5FB-C192B0CEE4DF}" type="presOf" srcId="{2B37F2A7-D3A5-4819-98FF-5671E3347CF7}" destId="{BCE5D67E-7386-442B-9BAC-DADC84B7225C}" srcOrd="0" destOrd="0" presId="urn:microsoft.com/office/officeart/2005/8/layout/lProcess2"/>
    <dgm:cxn modelId="{FD6D3882-FC6B-4BB9-9CDC-30E3A5E8E4F7}" srcId="{F300BBF5-FBDD-4B40-834B-F8A90D2409D1}" destId="{618D21CC-D83E-48AD-AC19-1D7104489AB8}" srcOrd="0" destOrd="0" parTransId="{C7E08013-9DFD-4B92-AF91-E0AF26CC11E8}" sibTransId="{8B375240-C6B7-47C4-9B2B-A8031400FA3E}"/>
    <dgm:cxn modelId="{DD4AA683-4D1D-4BE2-AED0-7D7D7844E907}" type="presOf" srcId="{9F76A9B5-785E-4B75-B091-4106D2C3CF89}" destId="{88FC948E-D3C8-4CD8-AE07-D4B70450F4A3}" srcOrd="0" destOrd="0" presId="urn:microsoft.com/office/officeart/2005/8/layout/lProcess2"/>
    <dgm:cxn modelId="{B3529285-F06B-40D4-995B-59B4A3462A76}" type="presOf" srcId="{92EAE1CB-26F8-4554-8A13-DB02FEC1DEB2}" destId="{4FE3C392-4E37-4222-8552-2F5409352527}" srcOrd="0" destOrd="0" presId="urn:microsoft.com/office/officeart/2005/8/layout/lProcess2"/>
    <dgm:cxn modelId="{B474538B-3660-4E69-A5DD-9A12EE0215F6}" type="presOf" srcId="{FCA0DBBD-C469-4683-8999-2717F7A07D78}" destId="{024E8C2B-0DE4-406D-9C49-D8A3DA4DA19B}" srcOrd="0" destOrd="0" presId="urn:microsoft.com/office/officeart/2005/8/layout/lProcess2"/>
    <dgm:cxn modelId="{FF455396-C3CB-47DE-9F92-840C55405BB5}" srcId="{922B5932-A139-4402-B6FE-EAD518A91208}" destId="{6054B875-146A-4B08-9CD8-C6BED04F0C3B}" srcOrd="0" destOrd="0" parTransId="{D3AB3898-FD2C-4B1F-AB6C-00D2AAA81069}" sibTransId="{77578AEE-4C9E-4639-8758-2234DEC92AD0}"/>
    <dgm:cxn modelId="{46126C98-3C7A-49E1-9714-E227F1DFDBEF}" type="presOf" srcId="{8807F957-83AD-49E0-9EDB-43C12222ACB2}" destId="{E1A68144-31A5-40DC-AFB0-82A72722B93B}" srcOrd="0" destOrd="0" presId="urn:microsoft.com/office/officeart/2005/8/layout/lProcess2"/>
    <dgm:cxn modelId="{6878FE98-5CEA-4FE1-B61C-3BD7BE672BE6}" type="presOf" srcId="{C7710D40-CF27-4DDE-BA51-849B96DE3CEF}" destId="{048D801A-F763-4973-84EB-0ECF2831545C}" srcOrd="1" destOrd="0" presId="urn:microsoft.com/office/officeart/2005/8/layout/lProcess2"/>
    <dgm:cxn modelId="{59D2EB9D-4F25-4A8E-AD34-722B7C967E3A}" srcId="{C7710D40-CF27-4DDE-BA51-849B96DE3CEF}" destId="{8807F957-83AD-49E0-9EDB-43C12222ACB2}" srcOrd="1" destOrd="0" parTransId="{3150DCDE-F347-41FF-96BE-A90279571A1C}" sibTransId="{AA201C92-63BC-4946-8842-D1B0EDD273CB}"/>
    <dgm:cxn modelId="{655DA5A0-EB9D-4D9F-ABD6-F7B58695DAF7}" type="presOf" srcId="{5A5AD126-6BCA-4639-88DB-087213AE2F1D}" destId="{C95E9B0C-3F5F-487C-A65E-804803597E4A}" srcOrd="0" destOrd="0" presId="urn:microsoft.com/office/officeart/2005/8/layout/lProcess2"/>
    <dgm:cxn modelId="{B43B3EA1-B71B-4D20-9CD1-3366DE089838}" srcId="{92EAE1CB-26F8-4554-8A13-DB02FEC1DEB2}" destId="{5A5AD126-6BCA-4639-88DB-087213AE2F1D}" srcOrd="1" destOrd="0" parTransId="{B31CED67-5EB4-48A8-8E55-1A436FD2FD1B}" sibTransId="{3E0EA9BC-D9D1-4AF4-8359-DCABF097AE74}"/>
    <dgm:cxn modelId="{B95195A2-A5DF-48A6-AB63-5C534703A486}" type="presOf" srcId="{C3B0DC81-C710-4F9A-9D12-92E46A281612}" destId="{69919A4F-9920-4D62-8267-E3D4CA7C5E7B}" srcOrd="0" destOrd="0" presId="urn:microsoft.com/office/officeart/2005/8/layout/lProcess2"/>
    <dgm:cxn modelId="{D0A282A9-6293-4969-BDE4-AEBBD8166622}" srcId="{C7710D40-CF27-4DDE-BA51-849B96DE3CEF}" destId="{7017AEF1-D9E7-4244-9D7F-61D194BF552A}" srcOrd="0" destOrd="0" parTransId="{8653AA31-B17D-4192-A7F7-F8262576FA6F}" sibTransId="{22A3606B-8125-49DB-8B60-320FA8B6448C}"/>
    <dgm:cxn modelId="{2FB471AE-D720-4D3A-AB0A-EE278A2A5BED}" srcId="{2B37F2A7-D3A5-4819-98FF-5671E3347CF7}" destId="{E8D04C90-447D-4444-BB37-2566D367E2E8}" srcOrd="0" destOrd="0" parTransId="{5624C29A-B395-4320-9075-A1F4DBA199F4}" sibTransId="{914A7124-A13C-441F-B8F6-2360BA72018E}"/>
    <dgm:cxn modelId="{5A4F1BB1-582A-406F-AE37-6C03F3735B6E}" type="presOf" srcId="{42190120-F114-4AF9-84BF-E12D6B0E3418}" destId="{DBAF4832-F01F-4ACE-96A4-3A551AA48441}" srcOrd="1" destOrd="0" presId="urn:microsoft.com/office/officeart/2005/8/layout/lProcess2"/>
    <dgm:cxn modelId="{83A59AB5-A030-440C-AA27-9AD289A320DA}" srcId="{1CDC1523-A267-480E-B12F-F5E0801FB980}" destId="{FE1EB81D-0B00-49C2-9188-132B4B64BF13}" srcOrd="3" destOrd="0" parTransId="{D05D36E4-5BBA-4234-9367-537401D979AD}" sibTransId="{2F1ED4E9-58F1-4401-A11F-9012E47821BD}"/>
    <dgm:cxn modelId="{26F0FEB9-AF2B-471C-B870-4C7133B86166}" type="presOf" srcId="{64432A52-2C0B-46A3-BEA2-515FE55CA619}" destId="{76E9E499-E83D-4032-8379-C2B6B038B4A1}" srcOrd="0" destOrd="0" presId="urn:microsoft.com/office/officeart/2005/8/layout/lProcess2"/>
    <dgm:cxn modelId="{22F90CBA-099F-45E1-8A80-7EE744161438}" type="presOf" srcId="{90817F54-2A3C-40FA-B7DD-CBB17765B53B}" destId="{97E83FEB-06AB-460E-B674-9B4E0E82B921}" srcOrd="0" destOrd="0" presId="urn:microsoft.com/office/officeart/2005/8/layout/lProcess2"/>
    <dgm:cxn modelId="{85FC6FC0-659B-4CB7-8CA4-8908E8CBB26C}" srcId="{922B5932-A139-4402-B6FE-EAD518A91208}" destId="{C3EACB0A-A1CF-474A-9A88-34FDAE35A488}" srcOrd="1" destOrd="0" parTransId="{763D44A1-90E1-49F2-96DB-20F5421DA5C1}" sibTransId="{403D7ADF-69B0-436B-8BD3-404070892A08}"/>
    <dgm:cxn modelId="{A7D516C9-CE68-4182-8C20-135640397F0B}" srcId="{92EAE1CB-26F8-4554-8A13-DB02FEC1DEB2}" destId="{42190120-F114-4AF9-84BF-E12D6B0E3418}" srcOrd="2" destOrd="0" parTransId="{DB037407-9739-4159-AE25-CC52ABA85E24}" sibTransId="{B23491A8-B470-4762-833D-CC546DE63E7B}"/>
    <dgm:cxn modelId="{BE65D4CD-7439-4BE0-876F-E869EF08CC47}" type="presOf" srcId="{E8D04C90-447D-4444-BB37-2566D367E2E8}" destId="{13BBA665-C97D-4269-AEA3-B60360CFAB7C}" srcOrd="0" destOrd="0" presId="urn:microsoft.com/office/officeart/2005/8/layout/lProcess2"/>
    <dgm:cxn modelId="{BED93ED4-AC06-483D-B22E-059C8419FD5C}" type="presOf" srcId="{FE1EB81D-0B00-49C2-9188-132B4B64BF13}" destId="{FC441F1A-B93A-4DDC-A54F-2E0B1CCF3371}" srcOrd="0" destOrd="0" presId="urn:microsoft.com/office/officeart/2005/8/layout/lProcess2"/>
    <dgm:cxn modelId="{E84E8ADD-DC2B-47CC-8718-12712EEDD097}" type="presOf" srcId="{21C6B9C6-7C32-4F0C-8D25-E6A5B5AAB606}" destId="{65BA81E4-7233-41B4-833F-DF3CD978A536}" srcOrd="0" destOrd="0" presId="urn:microsoft.com/office/officeart/2005/8/layout/lProcess2"/>
    <dgm:cxn modelId="{0E8EACDD-AA65-4F71-8198-332D95E2D834}" type="presOf" srcId="{5A5AD126-6BCA-4639-88DB-087213AE2F1D}" destId="{11E0C580-CD5B-453B-8CE4-50C91F780360}" srcOrd="1" destOrd="0" presId="urn:microsoft.com/office/officeart/2005/8/layout/lProcess2"/>
    <dgm:cxn modelId="{006432DF-DFB8-4DD1-96C5-57671CE8A672}" srcId="{C7710D40-CF27-4DDE-BA51-849B96DE3CEF}" destId="{C3B0DC81-C710-4F9A-9D12-92E46A281612}" srcOrd="2" destOrd="0" parTransId="{5044410D-E1EB-4942-9032-8FF7F761EC62}" sibTransId="{A6FDE1F4-47E3-4C6F-A525-E3B73F2DD12F}"/>
    <dgm:cxn modelId="{F71365DF-7891-4ACB-83E2-6C83B6152190}" srcId="{922B5932-A139-4402-B6FE-EAD518A91208}" destId="{FCA0DBBD-C469-4683-8999-2717F7A07D78}" srcOrd="2" destOrd="0" parTransId="{B357903C-986F-48F3-AA27-A4941F1E7A6B}" sibTransId="{60FDC436-D2D6-40E3-A6A8-C53138B920D3}"/>
    <dgm:cxn modelId="{F2D9CCDF-E7A6-408E-B48E-172175DABC0E}" srcId="{1CDC1523-A267-480E-B12F-F5E0801FB980}" destId="{CA2223F9-5D03-45FA-A8A5-4694B56E6B00}" srcOrd="0" destOrd="0" parTransId="{3D44DB87-EBAF-4556-940A-5C8DA3578A75}" sibTransId="{AF74D13C-B774-4B88-A92D-DAF07D9C26DA}"/>
    <dgm:cxn modelId="{3154D2E5-BC17-420E-A541-B01A021885D3}" srcId="{5A5AD126-6BCA-4639-88DB-087213AE2F1D}" destId="{64432A52-2C0B-46A3-BEA2-515FE55CA619}" srcOrd="0" destOrd="0" parTransId="{657BB9F3-2C62-4124-9A1F-E12ED0A7FAC1}" sibTransId="{BE60EFAF-C0B7-419D-BA1E-F3A9AABA0E2D}"/>
    <dgm:cxn modelId="{4DD56BEB-ECC3-4E0B-A36A-58845D17C411}" type="presOf" srcId="{2B37F2A7-D3A5-4819-98FF-5671E3347CF7}" destId="{B497032B-A142-4258-822B-2D5ED9FECAF6}" srcOrd="1" destOrd="0" presId="urn:microsoft.com/office/officeart/2005/8/layout/lProcess2"/>
    <dgm:cxn modelId="{435E58EE-3642-4EBC-A689-3C1A60EC55D7}" type="presOf" srcId="{4C6B1612-85AC-4646-BD7A-240B1E6A869B}" destId="{E28AA00A-CDED-4D4D-A85B-38A6B8F2C0A7}" srcOrd="0" destOrd="0" presId="urn:microsoft.com/office/officeart/2005/8/layout/lProcess2"/>
    <dgm:cxn modelId="{0B3D7EEE-15A1-4E56-A491-2C7B9793B183}" type="presOf" srcId="{7017AEF1-D9E7-4244-9D7F-61D194BF552A}" destId="{F148FCCA-66E0-4951-A739-ED1BF17759FF}" srcOrd="0" destOrd="0" presId="urn:microsoft.com/office/officeart/2005/8/layout/lProcess2"/>
    <dgm:cxn modelId="{8EE158F6-EEE8-4B04-BED6-8B229D7C7BCD}" type="presOf" srcId="{5B611D25-F435-4F11-94B6-F50B6EE7CE5D}" destId="{FECD000A-6DF2-4A1B-98CF-C51600F853ED}" srcOrd="0" destOrd="0" presId="urn:microsoft.com/office/officeart/2005/8/layout/lProcess2"/>
    <dgm:cxn modelId="{9A0850F9-6A83-44D1-ACBE-C964D69618EC}" type="presOf" srcId="{63B14894-3F1A-4F45-BEAC-7C0C51A4EA05}" destId="{CF9D8ED7-8C01-4272-A007-435A07C46BE3}" srcOrd="0" destOrd="0" presId="urn:microsoft.com/office/officeart/2005/8/layout/lProcess2"/>
    <dgm:cxn modelId="{8DE1F0FC-E387-4109-B7A3-1DC1C8613C81}" srcId="{92EAE1CB-26F8-4554-8A13-DB02FEC1DEB2}" destId="{F300BBF5-FBDD-4B40-834B-F8A90D2409D1}" srcOrd="4" destOrd="0" parTransId="{D1480300-E111-4184-8543-05F247B7E30E}" sibTransId="{09EB37B9-5C5C-40B3-A9DD-823FEBAAD238}"/>
    <dgm:cxn modelId="{6F6A9BFD-5EAE-49EE-8F3B-101897DF80DF}" srcId="{F300BBF5-FBDD-4B40-834B-F8A90D2409D1}" destId="{90817F54-2A3C-40FA-B7DD-CBB17765B53B}" srcOrd="2" destOrd="0" parTransId="{C5081004-7E78-4A56-9A96-CF3F32639178}" sibTransId="{8561B204-6CB0-4C8E-835C-7A3372DBBF6B}"/>
    <dgm:cxn modelId="{F9153B7B-44C0-461C-B49E-8518381D4B2A}" type="presParOf" srcId="{4FE3C392-4E37-4222-8552-2F5409352527}" destId="{3B91142C-7157-4599-8EF6-2207CC5EF2A2}" srcOrd="0" destOrd="0" presId="urn:microsoft.com/office/officeart/2005/8/layout/lProcess2"/>
    <dgm:cxn modelId="{064FEA48-AD9E-417A-B409-02C49AC679D3}" type="presParOf" srcId="{3B91142C-7157-4599-8EF6-2207CC5EF2A2}" destId="{7C8793FC-9B8F-4ECF-990A-BB30F7FCAC56}" srcOrd="0" destOrd="0" presId="urn:microsoft.com/office/officeart/2005/8/layout/lProcess2"/>
    <dgm:cxn modelId="{62D5112D-C167-4EA0-B1AA-E3BEB99AD826}" type="presParOf" srcId="{3B91142C-7157-4599-8EF6-2207CC5EF2A2}" destId="{CB7FFB7E-ED74-430D-BBE1-655DE4CE810E}" srcOrd="1" destOrd="0" presId="urn:microsoft.com/office/officeart/2005/8/layout/lProcess2"/>
    <dgm:cxn modelId="{02F5412B-F2D2-418B-9A18-B8BE29843C91}" type="presParOf" srcId="{3B91142C-7157-4599-8EF6-2207CC5EF2A2}" destId="{6B3BE214-E048-4330-AA0E-FF9BBA670A5C}" srcOrd="2" destOrd="0" presId="urn:microsoft.com/office/officeart/2005/8/layout/lProcess2"/>
    <dgm:cxn modelId="{549863B6-2DB3-48A0-BB93-35658775BC7C}" type="presParOf" srcId="{6B3BE214-E048-4330-AA0E-FF9BBA670A5C}" destId="{8C6E4D6A-CA1A-4431-B3F4-1024343ED72C}" srcOrd="0" destOrd="0" presId="urn:microsoft.com/office/officeart/2005/8/layout/lProcess2"/>
    <dgm:cxn modelId="{56BA6252-34FF-45C5-9AA9-E202BB6DB3E4}" type="presParOf" srcId="{8C6E4D6A-CA1A-4431-B3F4-1024343ED72C}" destId="{56FF176F-6E0F-4451-A688-BBDC44A35577}" srcOrd="0" destOrd="0" presId="urn:microsoft.com/office/officeart/2005/8/layout/lProcess2"/>
    <dgm:cxn modelId="{C223F673-F241-433D-B2C0-0CC80A90A2C2}" type="presParOf" srcId="{8C6E4D6A-CA1A-4431-B3F4-1024343ED72C}" destId="{7A78774A-93DB-4DAD-B28A-C586348FA196}" srcOrd="1" destOrd="0" presId="urn:microsoft.com/office/officeart/2005/8/layout/lProcess2"/>
    <dgm:cxn modelId="{9A8A1233-E648-4843-BE93-8A5901151E77}" type="presParOf" srcId="{8C6E4D6A-CA1A-4431-B3F4-1024343ED72C}" destId="{6C60C7CD-2677-4552-AF34-402ECB3C6D71}" srcOrd="2" destOrd="0" presId="urn:microsoft.com/office/officeart/2005/8/layout/lProcess2"/>
    <dgm:cxn modelId="{06C7AB2C-4B12-4A4B-9F1E-224285D5A17C}" type="presParOf" srcId="{8C6E4D6A-CA1A-4431-B3F4-1024343ED72C}" destId="{5B0702C1-52D4-4A40-B9D9-ECC447BA5EA5}" srcOrd="3" destOrd="0" presId="urn:microsoft.com/office/officeart/2005/8/layout/lProcess2"/>
    <dgm:cxn modelId="{065F38CD-9B4A-49B7-856F-654DEF9109A5}" type="presParOf" srcId="{8C6E4D6A-CA1A-4431-B3F4-1024343ED72C}" destId="{024E8C2B-0DE4-406D-9C49-D8A3DA4DA19B}" srcOrd="4" destOrd="0" presId="urn:microsoft.com/office/officeart/2005/8/layout/lProcess2"/>
    <dgm:cxn modelId="{D2528B8D-50BD-4682-94FB-E82AFD99CC5B}" type="presParOf" srcId="{4FE3C392-4E37-4222-8552-2F5409352527}" destId="{57312593-5831-4E27-9AB4-4525A0E8E3D1}" srcOrd="1" destOrd="0" presId="urn:microsoft.com/office/officeart/2005/8/layout/lProcess2"/>
    <dgm:cxn modelId="{2183007E-9EE6-4D22-BC35-3DD6D769762B}" type="presParOf" srcId="{4FE3C392-4E37-4222-8552-2F5409352527}" destId="{B222B7B2-69FA-431C-A8DD-4AC4F463A877}" srcOrd="2" destOrd="0" presId="urn:microsoft.com/office/officeart/2005/8/layout/lProcess2"/>
    <dgm:cxn modelId="{24C70AE6-EAD6-40E5-B9A3-421656024804}" type="presParOf" srcId="{B222B7B2-69FA-431C-A8DD-4AC4F463A877}" destId="{C95E9B0C-3F5F-487C-A65E-804803597E4A}" srcOrd="0" destOrd="0" presId="urn:microsoft.com/office/officeart/2005/8/layout/lProcess2"/>
    <dgm:cxn modelId="{DE5F92AF-44AD-4EB2-8574-79AFC95BB090}" type="presParOf" srcId="{B222B7B2-69FA-431C-A8DD-4AC4F463A877}" destId="{11E0C580-CD5B-453B-8CE4-50C91F780360}" srcOrd="1" destOrd="0" presId="urn:microsoft.com/office/officeart/2005/8/layout/lProcess2"/>
    <dgm:cxn modelId="{0EA38083-9B50-460A-9C64-B47458E59EF7}" type="presParOf" srcId="{B222B7B2-69FA-431C-A8DD-4AC4F463A877}" destId="{6661D809-08AC-45D9-A739-B36FAAB59C9F}" srcOrd="2" destOrd="0" presId="urn:microsoft.com/office/officeart/2005/8/layout/lProcess2"/>
    <dgm:cxn modelId="{A2A19CC5-C61E-4167-9FAB-4AB2F85B3F93}" type="presParOf" srcId="{6661D809-08AC-45D9-A739-B36FAAB59C9F}" destId="{24D48509-7831-482C-96A3-0A7658B9A952}" srcOrd="0" destOrd="0" presId="urn:microsoft.com/office/officeart/2005/8/layout/lProcess2"/>
    <dgm:cxn modelId="{EEB1BCA8-1402-4DA8-950F-308DC9882AFC}" type="presParOf" srcId="{24D48509-7831-482C-96A3-0A7658B9A952}" destId="{76E9E499-E83D-4032-8379-C2B6B038B4A1}" srcOrd="0" destOrd="0" presId="urn:microsoft.com/office/officeart/2005/8/layout/lProcess2"/>
    <dgm:cxn modelId="{7C90327C-FB0B-4776-B1D8-CA42068515E0}" type="presParOf" srcId="{4FE3C392-4E37-4222-8552-2F5409352527}" destId="{3664151E-8B1F-49EB-B8F9-9A575905FCC7}" srcOrd="3" destOrd="0" presId="urn:microsoft.com/office/officeart/2005/8/layout/lProcess2"/>
    <dgm:cxn modelId="{4ABB67FA-0FB1-454F-96ED-263F40C721E5}" type="presParOf" srcId="{4FE3C392-4E37-4222-8552-2F5409352527}" destId="{77DBFAA2-407D-4632-8F46-6B3F093DFCAE}" srcOrd="4" destOrd="0" presId="urn:microsoft.com/office/officeart/2005/8/layout/lProcess2"/>
    <dgm:cxn modelId="{31FDBEAD-7986-4F8F-9A6F-886F77BC22A3}" type="presParOf" srcId="{77DBFAA2-407D-4632-8F46-6B3F093DFCAE}" destId="{1731B811-66D7-4AF6-8C54-E2954FCF0BC7}" srcOrd="0" destOrd="0" presId="urn:microsoft.com/office/officeart/2005/8/layout/lProcess2"/>
    <dgm:cxn modelId="{FA857915-E6A7-4264-BC18-12E8A38C80DF}" type="presParOf" srcId="{77DBFAA2-407D-4632-8F46-6B3F093DFCAE}" destId="{DBAF4832-F01F-4ACE-96A4-3A551AA48441}" srcOrd="1" destOrd="0" presId="urn:microsoft.com/office/officeart/2005/8/layout/lProcess2"/>
    <dgm:cxn modelId="{10DCE19A-AAB6-4B59-B48D-F4567CC583BE}" type="presParOf" srcId="{77DBFAA2-407D-4632-8F46-6B3F093DFCAE}" destId="{A327FCF9-3707-419F-968E-04DE02B42E37}" srcOrd="2" destOrd="0" presId="urn:microsoft.com/office/officeart/2005/8/layout/lProcess2"/>
    <dgm:cxn modelId="{FEF341F1-FBAE-4625-B4F5-4EF35EDE2D1C}" type="presParOf" srcId="{A327FCF9-3707-419F-968E-04DE02B42E37}" destId="{4C7E01A2-C1E5-4517-ACF7-6EB4C1B10F83}" srcOrd="0" destOrd="0" presId="urn:microsoft.com/office/officeart/2005/8/layout/lProcess2"/>
    <dgm:cxn modelId="{2AD2DE38-D3C6-493C-9D9D-F3BD93F046E3}" type="presParOf" srcId="{4C7E01A2-C1E5-4517-ACF7-6EB4C1B10F83}" destId="{CF9D8ED7-8C01-4272-A007-435A07C46BE3}" srcOrd="0" destOrd="0" presId="urn:microsoft.com/office/officeart/2005/8/layout/lProcess2"/>
    <dgm:cxn modelId="{1AF5F9AF-A511-4394-A5C7-45AAB21BC0D6}" type="presParOf" srcId="{4C7E01A2-C1E5-4517-ACF7-6EB4C1B10F83}" destId="{0A4140B1-AE1D-4478-921F-816B3499B454}" srcOrd="1" destOrd="0" presId="urn:microsoft.com/office/officeart/2005/8/layout/lProcess2"/>
    <dgm:cxn modelId="{FAC40BF8-2A99-4D07-A8D8-C736AF738295}" type="presParOf" srcId="{4C7E01A2-C1E5-4517-ACF7-6EB4C1B10F83}" destId="{65BA81E4-7233-41B4-833F-DF3CD978A536}" srcOrd="2" destOrd="0" presId="urn:microsoft.com/office/officeart/2005/8/layout/lProcess2"/>
    <dgm:cxn modelId="{882230E1-8311-4129-8F6E-C6B5B28E8362}" type="presParOf" srcId="{4C7E01A2-C1E5-4517-ACF7-6EB4C1B10F83}" destId="{1B4D2D1E-5AE6-49F2-9F98-99F015F4975E}" srcOrd="3" destOrd="0" presId="urn:microsoft.com/office/officeart/2005/8/layout/lProcess2"/>
    <dgm:cxn modelId="{65427AA8-1BE6-43F9-AB81-E318E7189CEA}" type="presParOf" srcId="{4C7E01A2-C1E5-4517-ACF7-6EB4C1B10F83}" destId="{FECD000A-6DF2-4A1B-98CF-C51600F853ED}" srcOrd="4" destOrd="0" presId="urn:microsoft.com/office/officeart/2005/8/layout/lProcess2"/>
    <dgm:cxn modelId="{041F8B5E-E90C-4374-BA23-DD90F3195D1F}" type="presParOf" srcId="{4FE3C392-4E37-4222-8552-2F5409352527}" destId="{02CF1E43-7373-4060-9955-86EAC7D7DEC0}" srcOrd="5" destOrd="0" presId="urn:microsoft.com/office/officeart/2005/8/layout/lProcess2"/>
    <dgm:cxn modelId="{3911C7A4-AE48-47D2-9C22-20240E31C46C}" type="presParOf" srcId="{4FE3C392-4E37-4222-8552-2F5409352527}" destId="{6A4E1D53-2F58-43E4-8ACE-EA4FD39576CF}" srcOrd="6" destOrd="0" presId="urn:microsoft.com/office/officeart/2005/8/layout/lProcess2"/>
    <dgm:cxn modelId="{F6A3C239-3DB9-4BA5-BCB7-6DACD19F5F34}" type="presParOf" srcId="{6A4E1D53-2F58-43E4-8ACE-EA4FD39576CF}" destId="{C43E32EA-9E9F-41A9-B84F-058C7EED784A}" srcOrd="0" destOrd="0" presId="urn:microsoft.com/office/officeart/2005/8/layout/lProcess2"/>
    <dgm:cxn modelId="{AE6DB2A0-EE14-4B3B-A230-81C1930A051D}" type="presParOf" srcId="{6A4E1D53-2F58-43E4-8ACE-EA4FD39576CF}" destId="{1D433276-E16E-4573-B79D-599D09211B08}" srcOrd="1" destOrd="0" presId="urn:microsoft.com/office/officeart/2005/8/layout/lProcess2"/>
    <dgm:cxn modelId="{DF314004-470D-45C0-9F92-3A1A2E653F7E}" type="presParOf" srcId="{6A4E1D53-2F58-43E4-8ACE-EA4FD39576CF}" destId="{7613B185-73A8-4494-9EE5-A985E0E76036}" srcOrd="2" destOrd="0" presId="urn:microsoft.com/office/officeart/2005/8/layout/lProcess2"/>
    <dgm:cxn modelId="{56B439AE-C59C-418F-A172-6AC49E57243C}" type="presParOf" srcId="{7613B185-73A8-4494-9EE5-A985E0E76036}" destId="{8EFB0077-7FAE-4C3F-9770-31799C45202D}" srcOrd="0" destOrd="0" presId="urn:microsoft.com/office/officeart/2005/8/layout/lProcess2"/>
    <dgm:cxn modelId="{48E783DD-C036-4CEF-9CC2-CBBE0DB4B93C}" type="presParOf" srcId="{8EFB0077-7FAE-4C3F-9770-31799C45202D}" destId="{9732E460-CF7C-4ADB-92AE-FF1CBCB76BE1}" srcOrd="0" destOrd="0" presId="urn:microsoft.com/office/officeart/2005/8/layout/lProcess2"/>
    <dgm:cxn modelId="{D69AC51B-DE18-464E-AD02-8364F7F18219}" type="presParOf" srcId="{8EFB0077-7FAE-4C3F-9770-31799C45202D}" destId="{CFE96B51-D89A-403B-8BB7-93A8D3316F61}" srcOrd="1" destOrd="0" presId="urn:microsoft.com/office/officeart/2005/8/layout/lProcess2"/>
    <dgm:cxn modelId="{B050BBFD-241C-4946-99EC-E3F5C397C005}" type="presParOf" srcId="{8EFB0077-7FAE-4C3F-9770-31799C45202D}" destId="{88FC948E-D3C8-4CD8-AE07-D4B70450F4A3}" srcOrd="2" destOrd="0" presId="urn:microsoft.com/office/officeart/2005/8/layout/lProcess2"/>
    <dgm:cxn modelId="{611714D8-CF09-41EC-B0C2-7774D96093E8}" type="presParOf" srcId="{8EFB0077-7FAE-4C3F-9770-31799C45202D}" destId="{B0DC69BE-C904-40E9-8A3C-541B3A8DEDE1}" srcOrd="3" destOrd="0" presId="urn:microsoft.com/office/officeart/2005/8/layout/lProcess2"/>
    <dgm:cxn modelId="{AF73C12B-9E34-47EC-98B8-680FBF506A7F}" type="presParOf" srcId="{8EFB0077-7FAE-4C3F-9770-31799C45202D}" destId="{1770924A-3692-4744-A423-58E407B8B905}" srcOrd="4" destOrd="0" presId="urn:microsoft.com/office/officeart/2005/8/layout/lProcess2"/>
    <dgm:cxn modelId="{B0DBAB92-282A-4DF0-B977-FC3606ABD3B2}" type="presParOf" srcId="{8EFB0077-7FAE-4C3F-9770-31799C45202D}" destId="{2AA128B8-4BDC-4FFE-8BD4-AFC02C7F2292}" srcOrd="5" destOrd="0" presId="urn:microsoft.com/office/officeart/2005/8/layout/lProcess2"/>
    <dgm:cxn modelId="{4D0E6B6F-473D-498E-B362-873692F09219}" type="presParOf" srcId="{8EFB0077-7FAE-4C3F-9770-31799C45202D}" destId="{FC441F1A-B93A-4DDC-A54F-2E0B1CCF3371}" srcOrd="6" destOrd="0" presId="urn:microsoft.com/office/officeart/2005/8/layout/lProcess2"/>
    <dgm:cxn modelId="{3D275F03-4C49-4C24-B5D9-22E600829542}" type="presParOf" srcId="{4FE3C392-4E37-4222-8552-2F5409352527}" destId="{416CF729-07C8-45DA-8426-D8C29B235EAC}" srcOrd="7" destOrd="0" presId="urn:microsoft.com/office/officeart/2005/8/layout/lProcess2"/>
    <dgm:cxn modelId="{4CBF24E0-635E-4A62-9632-CF19B38F1B21}" type="presParOf" srcId="{4FE3C392-4E37-4222-8552-2F5409352527}" destId="{2F19B851-19BA-4462-A5D0-4754026FE143}" srcOrd="8" destOrd="0" presId="urn:microsoft.com/office/officeart/2005/8/layout/lProcess2"/>
    <dgm:cxn modelId="{ECCC2B7D-E789-4235-9EB0-E04482192CBD}" type="presParOf" srcId="{2F19B851-19BA-4462-A5D0-4754026FE143}" destId="{1E637899-791D-4DAF-84F4-9E0F05A16422}" srcOrd="0" destOrd="0" presId="urn:microsoft.com/office/officeart/2005/8/layout/lProcess2"/>
    <dgm:cxn modelId="{A384D201-028F-4144-90A6-39A71A151575}" type="presParOf" srcId="{2F19B851-19BA-4462-A5D0-4754026FE143}" destId="{006603B6-129D-4475-BB26-1C416082E5D5}" srcOrd="1" destOrd="0" presId="urn:microsoft.com/office/officeart/2005/8/layout/lProcess2"/>
    <dgm:cxn modelId="{03DF255B-AB2A-4C5D-974B-464E6C561EDC}" type="presParOf" srcId="{2F19B851-19BA-4462-A5D0-4754026FE143}" destId="{F01423E2-7543-43AC-8104-4B59AF652110}" srcOrd="2" destOrd="0" presId="urn:microsoft.com/office/officeart/2005/8/layout/lProcess2"/>
    <dgm:cxn modelId="{370F2840-D999-4A1A-B289-D90CA9DAED92}" type="presParOf" srcId="{F01423E2-7543-43AC-8104-4B59AF652110}" destId="{F8CC3952-3FFF-4AA0-ABAA-7A099980E2EF}" srcOrd="0" destOrd="0" presId="urn:microsoft.com/office/officeart/2005/8/layout/lProcess2"/>
    <dgm:cxn modelId="{304A0221-56F5-4360-B868-89B6DE3DF8B1}" type="presParOf" srcId="{F8CC3952-3FFF-4AA0-ABAA-7A099980E2EF}" destId="{00F989BF-3046-4362-9195-57D3CC39A684}" srcOrd="0" destOrd="0" presId="urn:microsoft.com/office/officeart/2005/8/layout/lProcess2"/>
    <dgm:cxn modelId="{E87FE863-8A8F-41D1-94F2-C15CD0403995}" type="presParOf" srcId="{F8CC3952-3FFF-4AA0-ABAA-7A099980E2EF}" destId="{872829D4-E0AD-4BC2-83B8-C6C62B70F940}" srcOrd="1" destOrd="0" presId="urn:microsoft.com/office/officeart/2005/8/layout/lProcess2"/>
    <dgm:cxn modelId="{23AE00FA-4620-47FF-BD98-B71510579D92}" type="presParOf" srcId="{F8CC3952-3FFF-4AA0-ABAA-7A099980E2EF}" destId="{680EC9C5-63B7-4506-95B1-E6EE91C942D5}" srcOrd="2" destOrd="0" presId="urn:microsoft.com/office/officeart/2005/8/layout/lProcess2"/>
    <dgm:cxn modelId="{1931FF25-C848-4070-82F8-56F86CC47B2D}" type="presParOf" srcId="{F8CC3952-3FFF-4AA0-ABAA-7A099980E2EF}" destId="{9359D300-6D6A-456A-8C5D-76FEEF4285A4}" srcOrd="3" destOrd="0" presId="urn:microsoft.com/office/officeart/2005/8/layout/lProcess2"/>
    <dgm:cxn modelId="{E64CED90-DBD2-44A0-9692-D10B95FFA4D1}" type="presParOf" srcId="{F8CC3952-3FFF-4AA0-ABAA-7A099980E2EF}" destId="{97E83FEB-06AB-460E-B674-9B4E0E82B921}" srcOrd="4" destOrd="0" presId="urn:microsoft.com/office/officeart/2005/8/layout/lProcess2"/>
    <dgm:cxn modelId="{A5048476-6721-49D7-9A03-C80339457385}" type="presParOf" srcId="{4FE3C392-4E37-4222-8552-2F5409352527}" destId="{15965247-3A1A-46FF-87D9-8D4D3612FB74}" srcOrd="9" destOrd="0" presId="urn:microsoft.com/office/officeart/2005/8/layout/lProcess2"/>
    <dgm:cxn modelId="{33A591DB-FD67-414D-9C83-ABF8741DACF8}" type="presParOf" srcId="{4FE3C392-4E37-4222-8552-2F5409352527}" destId="{D6B01BCA-B17E-454E-9A34-3A81C63A0F0A}" srcOrd="10" destOrd="0" presId="urn:microsoft.com/office/officeart/2005/8/layout/lProcess2"/>
    <dgm:cxn modelId="{E8C721DA-CB5F-4ABA-96C6-F2E329BB3B8C}" type="presParOf" srcId="{D6B01BCA-B17E-454E-9A34-3A81C63A0F0A}" destId="{BCE5D67E-7386-442B-9BAC-DADC84B7225C}" srcOrd="0" destOrd="0" presId="urn:microsoft.com/office/officeart/2005/8/layout/lProcess2"/>
    <dgm:cxn modelId="{EB6DC52A-6133-4935-991C-2821B5CB5BB6}" type="presParOf" srcId="{D6B01BCA-B17E-454E-9A34-3A81C63A0F0A}" destId="{B497032B-A142-4258-822B-2D5ED9FECAF6}" srcOrd="1" destOrd="0" presId="urn:microsoft.com/office/officeart/2005/8/layout/lProcess2"/>
    <dgm:cxn modelId="{3CFAC15B-1D26-4124-8E12-75693A9B087C}" type="presParOf" srcId="{D6B01BCA-B17E-454E-9A34-3A81C63A0F0A}" destId="{B1C3D932-B1E3-42B0-AC21-8E32C13DE793}" srcOrd="2" destOrd="0" presId="urn:microsoft.com/office/officeart/2005/8/layout/lProcess2"/>
    <dgm:cxn modelId="{A7CE1090-14FA-447F-86A5-8319F4792EB4}" type="presParOf" srcId="{B1C3D932-B1E3-42B0-AC21-8E32C13DE793}" destId="{FEA2E42B-353A-4909-8EA0-D394F1EB18B4}" srcOrd="0" destOrd="0" presId="urn:microsoft.com/office/officeart/2005/8/layout/lProcess2"/>
    <dgm:cxn modelId="{19B5BB8B-8C20-438F-B60A-F62126F112E4}" type="presParOf" srcId="{FEA2E42B-353A-4909-8EA0-D394F1EB18B4}" destId="{13BBA665-C97D-4269-AEA3-B60360CFAB7C}" srcOrd="0" destOrd="0" presId="urn:microsoft.com/office/officeart/2005/8/layout/lProcess2"/>
    <dgm:cxn modelId="{DED84C67-3E40-4451-917A-EA22ABC332EF}" type="presParOf" srcId="{FEA2E42B-353A-4909-8EA0-D394F1EB18B4}" destId="{9546873F-1DAA-4EEA-B149-5CBA3F7A0FA8}" srcOrd="1" destOrd="0" presId="urn:microsoft.com/office/officeart/2005/8/layout/lProcess2"/>
    <dgm:cxn modelId="{BB0E5326-4DCA-41D8-9562-800629201431}" type="presParOf" srcId="{FEA2E42B-353A-4909-8EA0-D394F1EB18B4}" destId="{E28AA00A-CDED-4D4D-A85B-38A6B8F2C0A7}" srcOrd="2" destOrd="0" presId="urn:microsoft.com/office/officeart/2005/8/layout/lProcess2"/>
    <dgm:cxn modelId="{C65727C1-BA9E-4043-B40A-294B3340E856}" type="presParOf" srcId="{4FE3C392-4E37-4222-8552-2F5409352527}" destId="{CE043D45-4A95-43E7-B762-071AE4C519FB}" srcOrd="11" destOrd="0" presId="urn:microsoft.com/office/officeart/2005/8/layout/lProcess2"/>
    <dgm:cxn modelId="{90439F77-69D9-422E-A9ED-CC1D4605C06F}" type="presParOf" srcId="{4FE3C392-4E37-4222-8552-2F5409352527}" destId="{7DD4223C-66A2-46FB-8FE8-8BB29FCFF502}" srcOrd="12" destOrd="0" presId="urn:microsoft.com/office/officeart/2005/8/layout/lProcess2"/>
    <dgm:cxn modelId="{D7D3FF65-72AC-4577-B664-F234D92B98D3}" type="presParOf" srcId="{7DD4223C-66A2-46FB-8FE8-8BB29FCFF502}" destId="{5BEF16DA-CDD9-439E-8648-43C40C8BAE40}" srcOrd="0" destOrd="0" presId="urn:microsoft.com/office/officeart/2005/8/layout/lProcess2"/>
    <dgm:cxn modelId="{E121E301-673F-4165-AD3C-C8E2A2FB7110}" type="presParOf" srcId="{7DD4223C-66A2-46FB-8FE8-8BB29FCFF502}" destId="{048D801A-F763-4973-84EB-0ECF2831545C}" srcOrd="1" destOrd="0" presId="urn:microsoft.com/office/officeart/2005/8/layout/lProcess2"/>
    <dgm:cxn modelId="{7716FFB3-E260-4187-8FDD-7092BDDD603B}" type="presParOf" srcId="{7DD4223C-66A2-46FB-8FE8-8BB29FCFF502}" destId="{59A2A9F6-E92D-4F34-B50D-635F5BFAB71B}" srcOrd="2" destOrd="0" presId="urn:microsoft.com/office/officeart/2005/8/layout/lProcess2"/>
    <dgm:cxn modelId="{1ECD2865-30BC-4D7C-B13C-02476C2A0793}" type="presParOf" srcId="{59A2A9F6-E92D-4F34-B50D-635F5BFAB71B}" destId="{826D5761-DBE0-4171-80BB-FB01862704B8}" srcOrd="0" destOrd="0" presId="urn:microsoft.com/office/officeart/2005/8/layout/lProcess2"/>
    <dgm:cxn modelId="{DB0E88C0-9B4E-4F43-8274-DD0FDBD33CEE}" type="presParOf" srcId="{826D5761-DBE0-4171-80BB-FB01862704B8}" destId="{F148FCCA-66E0-4951-A739-ED1BF17759FF}" srcOrd="0" destOrd="0" presId="urn:microsoft.com/office/officeart/2005/8/layout/lProcess2"/>
    <dgm:cxn modelId="{22B17BDC-F2EB-46B4-A618-64DF39DD4117}" type="presParOf" srcId="{826D5761-DBE0-4171-80BB-FB01862704B8}" destId="{D92B3373-07AA-49A5-A1C9-BFB58CBF0F18}" srcOrd="1" destOrd="0" presId="urn:microsoft.com/office/officeart/2005/8/layout/lProcess2"/>
    <dgm:cxn modelId="{FC42A0F6-4E57-4978-B7DB-4F6C23CEEF84}" type="presParOf" srcId="{826D5761-DBE0-4171-80BB-FB01862704B8}" destId="{E1A68144-31A5-40DC-AFB0-82A72722B93B}" srcOrd="2" destOrd="0" presId="urn:microsoft.com/office/officeart/2005/8/layout/lProcess2"/>
    <dgm:cxn modelId="{B2ED2473-06C0-4373-944A-E5CA29A314DA}" type="presParOf" srcId="{826D5761-DBE0-4171-80BB-FB01862704B8}" destId="{CA626C09-ACA9-4544-BC8D-A426BB7D045C}" srcOrd="3" destOrd="0" presId="urn:microsoft.com/office/officeart/2005/8/layout/lProcess2"/>
    <dgm:cxn modelId="{1D89B720-0915-43A2-8C1A-1847A3FE06EB}" type="presParOf" srcId="{826D5761-DBE0-4171-80BB-FB01862704B8}" destId="{69919A4F-9920-4D62-8267-E3D4CA7C5E7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2D3EDA-1279-411B-86BB-EEF544E822B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14CA98-F40F-4DB0-B096-1E1B9B1F8AC2}">
      <dgm:prSet phldrT="[Text]" phldr="0"/>
      <dgm:spPr/>
      <dgm:t>
        <a:bodyPr/>
        <a:lstStyle/>
        <a:p>
          <a:pPr rtl="0"/>
          <a:r>
            <a:rPr lang="en-US" dirty="0"/>
            <a:t>Passive Action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7ACAEA71-E92C-44A1-970E-C96BADCCEAA4}" type="parTrans" cxnId="{FC936FE1-24AA-4A5B-82A5-A2BEB88DB888}">
      <dgm:prSet/>
      <dgm:spPr/>
      <dgm:t>
        <a:bodyPr/>
        <a:lstStyle/>
        <a:p>
          <a:endParaRPr lang="en-US"/>
        </a:p>
      </dgm:t>
    </dgm:pt>
    <dgm:pt modelId="{6AB11409-63F0-40CE-BD20-87D70480A65F}" type="sibTrans" cxnId="{FC936FE1-24AA-4A5B-82A5-A2BEB88DB888}">
      <dgm:prSet/>
      <dgm:spPr/>
      <dgm:t>
        <a:bodyPr/>
        <a:lstStyle/>
        <a:p>
          <a:endParaRPr lang="en-US"/>
        </a:p>
      </dgm:t>
    </dgm:pt>
    <dgm:pt modelId="{3B7398CE-A8A0-4E76-BD1D-D47DAD7EC068}">
      <dgm:prSet phldr="0"/>
      <dgm:spPr/>
      <dgm:t>
        <a:bodyPr/>
        <a:lstStyle/>
        <a:p>
          <a:pPr rtl="0"/>
          <a:r>
            <a:rPr lang="en-US" dirty="0"/>
            <a:t>Proactive Behaviors</a:t>
          </a:r>
        </a:p>
      </dgm:t>
    </dgm:pt>
    <dgm:pt modelId="{41833BE6-B6FC-4C2D-ADC6-0D059226A2AB}" type="parTrans" cxnId="{76986725-21AD-4BF0-A382-ED86A991B18D}">
      <dgm:prSet/>
      <dgm:spPr/>
    </dgm:pt>
    <dgm:pt modelId="{FBD67C23-D894-4016-91CD-748AE374F658}" type="sibTrans" cxnId="{76986725-21AD-4BF0-A382-ED86A991B18D}">
      <dgm:prSet/>
      <dgm:spPr/>
      <dgm:t>
        <a:bodyPr/>
        <a:lstStyle/>
        <a:p>
          <a:endParaRPr lang="en-US"/>
        </a:p>
      </dgm:t>
    </dgm:pt>
    <dgm:pt modelId="{1E653F30-E1CB-429B-9501-A6C52B8C4416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Example: </a:t>
          </a:r>
          <a:r>
            <a:rPr lang="en-US" dirty="0"/>
            <a:t>knowing what vaccines the community practice has in </a:t>
          </a:r>
          <a:r>
            <a:rPr lang="en-US" dirty="0">
              <a:latin typeface="Calibri Light" panose="020F0302020204030204"/>
            </a:rPr>
            <a:t>stock</a:t>
          </a:r>
          <a:endParaRPr lang="en-US" dirty="0"/>
        </a:p>
      </dgm:t>
    </dgm:pt>
    <dgm:pt modelId="{E716CA2B-E4FC-42A9-8CDE-0B7B729B0687}" type="parTrans" cxnId="{8F8C33E6-96EE-45C7-A803-A8A15E6B2D34}">
      <dgm:prSet/>
      <dgm:spPr/>
    </dgm:pt>
    <dgm:pt modelId="{9078BEFD-BF6C-469C-B480-6927E82974E7}" type="sibTrans" cxnId="{8F8C33E6-96EE-45C7-A803-A8A15E6B2D34}">
      <dgm:prSet/>
      <dgm:spPr/>
      <dgm:t>
        <a:bodyPr/>
        <a:lstStyle/>
        <a:p>
          <a:endParaRPr lang="en-US"/>
        </a:p>
      </dgm:t>
    </dgm:pt>
    <dgm:pt modelId="{E9E4D3C5-85BD-46D1-B4C2-2CE75CEDD3F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Example: having</a:t>
          </a:r>
          <a:r>
            <a:rPr lang="en-US" dirty="0"/>
            <a:t> the distribution list ready for emergency</a:t>
          </a:r>
        </a:p>
      </dgm:t>
    </dgm:pt>
    <dgm:pt modelId="{D4ADF723-8FD9-4091-BACE-C8A784919F92}" type="parTrans" cxnId="{6DA2C8C8-F0D0-44AB-9A09-51DC88F9BE1F}">
      <dgm:prSet/>
      <dgm:spPr/>
    </dgm:pt>
    <dgm:pt modelId="{F0192D30-60F1-471C-A277-4FA264DA1807}" type="sibTrans" cxnId="{6DA2C8C8-F0D0-44AB-9A09-51DC88F9BE1F}">
      <dgm:prSet/>
      <dgm:spPr/>
      <dgm:t>
        <a:bodyPr/>
        <a:lstStyle/>
        <a:p>
          <a:endParaRPr lang="en-US"/>
        </a:p>
      </dgm:t>
    </dgm:pt>
    <dgm:pt modelId="{651316BB-8AE1-4146-B39C-6597994137B9}" type="pres">
      <dgm:prSet presAssocID="{032D3EDA-1279-411B-86BB-EEF544E822BE}" presName="linearFlow" presStyleCnt="0">
        <dgm:presLayoutVars>
          <dgm:dir/>
          <dgm:animLvl val="lvl"/>
          <dgm:resizeHandles val="exact"/>
        </dgm:presLayoutVars>
      </dgm:prSet>
      <dgm:spPr/>
    </dgm:pt>
    <dgm:pt modelId="{346A2422-B760-4D86-BDD5-A03EB1273FFC}" type="pres">
      <dgm:prSet presAssocID="{0714CA98-F40F-4DB0-B096-1E1B9B1F8AC2}" presName="composite" presStyleCnt="0"/>
      <dgm:spPr/>
    </dgm:pt>
    <dgm:pt modelId="{7444036D-1DCA-4C23-BAA2-84647BDF624E}" type="pres">
      <dgm:prSet presAssocID="{0714CA98-F40F-4DB0-B096-1E1B9B1F8AC2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B18CC00-490F-405C-AF61-B35FF08E1576}" type="pres">
      <dgm:prSet presAssocID="{0714CA98-F40F-4DB0-B096-1E1B9B1F8AC2}" presName="parSh" presStyleLbl="node1" presStyleIdx="0" presStyleCnt="2"/>
      <dgm:spPr/>
    </dgm:pt>
    <dgm:pt modelId="{B9416F10-EAF5-445E-8B2E-8940F5CAFEF7}" type="pres">
      <dgm:prSet presAssocID="{0714CA98-F40F-4DB0-B096-1E1B9B1F8AC2}" presName="desTx" presStyleLbl="fgAcc1" presStyleIdx="0" presStyleCnt="2">
        <dgm:presLayoutVars>
          <dgm:bulletEnabled val="1"/>
        </dgm:presLayoutVars>
      </dgm:prSet>
      <dgm:spPr/>
    </dgm:pt>
    <dgm:pt modelId="{5E400549-7681-467F-A004-5F72489A5E7E}" type="pres">
      <dgm:prSet presAssocID="{6AB11409-63F0-40CE-BD20-87D70480A65F}" presName="sibTrans" presStyleLbl="sibTrans2D1" presStyleIdx="0" presStyleCnt="1"/>
      <dgm:spPr/>
    </dgm:pt>
    <dgm:pt modelId="{884D036D-5D2A-4039-AE82-50E4E3CC7013}" type="pres">
      <dgm:prSet presAssocID="{6AB11409-63F0-40CE-BD20-87D70480A65F}" presName="connTx" presStyleLbl="sibTrans2D1" presStyleIdx="0" presStyleCnt="1"/>
      <dgm:spPr/>
    </dgm:pt>
    <dgm:pt modelId="{810681B7-1B99-40B0-A362-D9A98EA75A3E}" type="pres">
      <dgm:prSet presAssocID="{3B7398CE-A8A0-4E76-BD1D-D47DAD7EC068}" presName="composite" presStyleCnt="0"/>
      <dgm:spPr/>
    </dgm:pt>
    <dgm:pt modelId="{B267B073-78EF-4D1B-A81A-73692D3821C4}" type="pres">
      <dgm:prSet presAssocID="{3B7398CE-A8A0-4E76-BD1D-D47DAD7EC068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2A53AAF-E729-4C2C-B9ED-49019C614A42}" type="pres">
      <dgm:prSet presAssocID="{3B7398CE-A8A0-4E76-BD1D-D47DAD7EC068}" presName="parSh" presStyleLbl="node1" presStyleIdx="1" presStyleCnt="2"/>
      <dgm:spPr/>
    </dgm:pt>
    <dgm:pt modelId="{84DD8051-3050-4353-9FEA-BC17C2675FB0}" type="pres">
      <dgm:prSet presAssocID="{3B7398CE-A8A0-4E76-BD1D-D47DAD7EC068}" presName="desTx" presStyleLbl="fgAcc1" presStyleIdx="1" presStyleCnt="2">
        <dgm:presLayoutVars>
          <dgm:bulletEnabled val="1"/>
        </dgm:presLayoutVars>
      </dgm:prSet>
      <dgm:spPr/>
    </dgm:pt>
  </dgm:ptLst>
  <dgm:cxnLst>
    <dgm:cxn modelId="{52544107-4142-4503-BDD9-7B19C8C89D16}" type="presOf" srcId="{3B7398CE-A8A0-4E76-BD1D-D47DAD7EC068}" destId="{02A53AAF-E729-4C2C-B9ED-49019C614A42}" srcOrd="1" destOrd="0" presId="urn:microsoft.com/office/officeart/2005/8/layout/process3"/>
    <dgm:cxn modelId="{F5631722-ACBD-4E80-B780-1FDB44604BB4}" type="presOf" srcId="{6AB11409-63F0-40CE-BD20-87D70480A65F}" destId="{5E400549-7681-467F-A004-5F72489A5E7E}" srcOrd="0" destOrd="0" presId="urn:microsoft.com/office/officeart/2005/8/layout/process3"/>
    <dgm:cxn modelId="{B0E04722-DDDC-49A3-A526-65552D05438A}" type="presOf" srcId="{1E653F30-E1CB-429B-9501-A6C52B8C4416}" destId="{B9416F10-EAF5-445E-8B2E-8940F5CAFEF7}" srcOrd="0" destOrd="0" presId="urn:microsoft.com/office/officeart/2005/8/layout/process3"/>
    <dgm:cxn modelId="{76986725-21AD-4BF0-A382-ED86A991B18D}" srcId="{032D3EDA-1279-411B-86BB-EEF544E822BE}" destId="{3B7398CE-A8A0-4E76-BD1D-D47DAD7EC068}" srcOrd="1" destOrd="0" parTransId="{41833BE6-B6FC-4C2D-ADC6-0D059226A2AB}" sibTransId="{FBD67C23-D894-4016-91CD-748AE374F658}"/>
    <dgm:cxn modelId="{BBF57C31-07D7-4ACD-9D72-57D273625481}" type="presOf" srcId="{032D3EDA-1279-411B-86BB-EEF544E822BE}" destId="{651316BB-8AE1-4146-B39C-6597994137B9}" srcOrd="0" destOrd="0" presId="urn:microsoft.com/office/officeart/2005/8/layout/process3"/>
    <dgm:cxn modelId="{9F8EF44C-A720-410F-B12F-1405E54CDF3F}" type="presOf" srcId="{E9E4D3C5-85BD-46D1-B4C2-2CE75CEDD3F0}" destId="{84DD8051-3050-4353-9FEA-BC17C2675FB0}" srcOrd="0" destOrd="0" presId="urn:microsoft.com/office/officeart/2005/8/layout/process3"/>
    <dgm:cxn modelId="{7DD5126F-260A-491C-B1E0-1F7876B524DF}" type="presOf" srcId="{6AB11409-63F0-40CE-BD20-87D70480A65F}" destId="{884D036D-5D2A-4039-AE82-50E4E3CC7013}" srcOrd="1" destOrd="0" presId="urn:microsoft.com/office/officeart/2005/8/layout/process3"/>
    <dgm:cxn modelId="{F2813472-56AD-4A03-8CB2-96924075D742}" type="presOf" srcId="{3B7398CE-A8A0-4E76-BD1D-D47DAD7EC068}" destId="{B267B073-78EF-4D1B-A81A-73692D3821C4}" srcOrd="0" destOrd="0" presId="urn:microsoft.com/office/officeart/2005/8/layout/process3"/>
    <dgm:cxn modelId="{06A1E79B-9B6D-47F9-B6F0-941F3CFF4532}" type="presOf" srcId="{0714CA98-F40F-4DB0-B096-1E1B9B1F8AC2}" destId="{8B18CC00-490F-405C-AF61-B35FF08E1576}" srcOrd="1" destOrd="0" presId="urn:microsoft.com/office/officeart/2005/8/layout/process3"/>
    <dgm:cxn modelId="{6DA2C8C8-F0D0-44AB-9A09-51DC88F9BE1F}" srcId="{3B7398CE-A8A0-4E76-BD1D-D47DAD7EC068}" destId="{E9E4D3C5-85BD-46D1-B4C2-2CE75CEDD3F0}" srcOrd="0" destOrd="0" parTransId="{D4ADF723-8FD9-4091-BACE-C8A784919F92}" sibTransId="{F0192D30-60F1-471C-A277-4FA264DA1807}"/>
    <dgm:cxn modelId="{FC936FE1-24AA-4A5B-82A5-A2BEB88DB888}" srcId="{032D3EDA-1279-411B-86BB-EEF544E822BE}" destId="{0714CA98-F40F-4DB0-B096-1E1B9B1F8AC2}" srcOrd="0" destOrd="0" parTransId="{7ACAEA71-E92C-44A1-970E-C96BADCCEAA4}" sibTransId="{6AB11409-63F0-40CE-BD20-87D70480A65F}"/>
    <dgm:cxn modelId="{8F8C33E6-96EE-45C7-A803-A8A15E6B2D34}" srcId="{0714CA98-F40F-4DB0-B096-1E1B9B1F8AC2}" destId="{1E653F30-E1CB-429B-9501-A6C52B8C4416}" srcOrd="0" destOrd="0" parTransId="{E716CA2B-E4FC-42A9-8CDE-0B7B729B0687}" sibTransId="{9078BEFD-BF6C-469C-B480-6927E82974E7}"/>
    <dgm:cxn modelId="{2CB9B0E7-2126-445B-B814-B2EE6D4A2C78}" type="presOf" srcId="{0714CA98-F40F-4DB0-B096-1E1B9B1F8AC2}" destId="{7444036D-1DCA-4C23-BAA2-84647BDF624E}" srcOrd="0" destOrd="0" presId="urn:microsoft.com/office/officeart/2005/8/layout/process3"/>
    <dgm:cxn modelId="{5EEB1F7E-6F71-4ADB-A6FE-BBDD730DBD76}" type="presParOf" srcId="{651316BB-8AE1-4146-B39C-6597994137B9}" destId="{346A2422-B760-4D86-BDD5-A03EB1273FFC}" srcOrd="0" destOrd="0" presId="urn:microsoft.com/office/officeart/2005/8/layout/process3"/>
    <dgm:cxn modelId="{E5BB6741-F281-47BE-9C6B-26C4FAEE75F0}" type="presParOf" srcId="{346A2422-B760-4D86-BDD5-A03EB1273FFC}" destId="{7444036D-1DCA-4C23-BAA2-84647BDF624E}" srcOrd="0" destOrd="0" presId="urn:microsoft.com/office/officeart/2005/8/layout/process3"/>
    <dgm:cxn modelId="{FC19D1F6-B506-40B7-8A66-D95F07F9FD73}" type="presParOf" srcId="{346A2422-B760-4D86-BDD5-A03EB1273FFC}" destId="{8B18CC00-490F-405C-AF61-B35FF08E1576}" srcOrd="1" destOrd="0" presId="urn:microsoft.com/office/officeart/2005/8/layout/process3"/>
    <dgm:cxn modelId="{301938E6-9E60-49C5-8F87-F6666F578C22}" type="presParOf" srcId="{346A2422-B760-4D86-BDD5-A03EB1273FFC}" destId="{B9416F10-EAF5-445E-8B2E-8940F5CAFEF7}" srcOrd="2" destOrd="0" presId="urn:microsoft.com/office/officeart/2005/8/layout/process3"/>
    <dgm:cxn modelId="{A2899FC3-348F-4D80-A08F-9CBB90E52C28}" type="presParOf" srcId="{651316BB-8AE1-4146-B39C-6597994137B9}" destId="{5E400549-7681-467F-A004-5F72489A5E7E}" srcOrd="1" destOrd="0" presId="urn:microsoft.com/office/officeart/2005/8/layout/process3"/>
    <dgm:cxn modelId="{FDF2ED3D-D660-4A24-A08E-CEBAF173468F}" type="presParOf" srcId="{5E400549-7681-467F-A004-5F72489A5E7E}" destId="{884D036D-5D2A-4039-AE82-50E4E3CC7013}" srcOrd="0" destOrd="0" presId="urn:microsoft.com/office/officeart/2005/8/layout/process3"/>
    <dgm:cxn modelId="{378616EF-F1A6-4A13-929D-A5BC6A2D420C}" type="presParOf" srcId="{651316BB-8AE1-4146-B39C-6597994137B9}" destId="{810681B7-1B99-40B0-A362-D9A98EA75A3E}" srcOrd="2" destOrd="0" presId="urn:microsoft.com/office/officeart/2005/8/layout/process3"/>
    <dgm:cxn modelId="{916164A2-9F20-4B1C-8022-44A54369B31B}" type="presParOf" srcId="{810681B7-1B99-40B0-A362-D9A98EA75A3E}" destId="{B267B073-78EF-4D1B-A81A-73692D3821C4}" srcOrd="0" destOrd="0" presId="urn:microsoft.com/office/officeart/2005/8/layout/process3"/>
    <dgm:cxn modelId="{ED5C0C70-88EC-4B75-822A-0E74CF0A842C}" type="presParOf" srcId="{810681B7-1B99-40B0-A362-D9A98EA75A3E}" destId="{02A53AAF-E729-4C2C-B9ED-49019C614A42}" srcOrd="1" destOrd="0" presId="urn:microsoft.com/office/officeart/2005/8/layout/process3"/>
    <dgm:cxn modelId="{BB2CD546-7A28-4409-8BD2-3F9ADF0C4B64}" type="presParOf" srcId="{810681B7-1B99-40B0-A362-D9A98EA75A3E}" destId="{84DD8051-3050-4353-9FEA-BC17C2675FB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9D49A-DC81-4E7D-A119-BBD0E4CF6B04}">
      <dsp:nvSpPr>
        <dsp:cNvPr id="0" name=""/>
        <dsp:cNvSpPr/>
      </dsp:nvSpPr>
      <dsp:spPr>
        <a:xfrm>
          <a:off x="0" y="432472"/>
          <a:ext cx="14157157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Emergency </a:t>
          </a:r>
          <a:r>
            <a:rPr lang="en-US" sz="2800" b="1" kern="1200" dirty="0">
              <a:latin typeface="Calibri Light" panose="020F0302020204030204"/>
            </a:rPr>
            <a:t>Kit</a:t>
          </a:r>
        </a:p>
      </dsp:txBody>
      <dsp:txXfrm>
        <a:off x="32784" y="465256"/>
        <a:ext cx="14091589" cy="606012"/>
      </dsp:txXfrm>
    </dsp:sp>
    <dsp:sp modelId="{A8FC7558-4A28-401B-9C31-796FAC48C791}">
      <dsp:nvSpPr>
        <dsp:cNvPr id="0" name=""/>
        <dsp:cNvSpPr/>
      </dsp:nvSpPr>
      <dsp:spPr>
        <a:xfrm>
          <a:off x="0" y="1104052"/>
          <a:ext cx="14157157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>
              <a:latin typeface="Calibri Light" panose="020F0302020204030204"/>
            </a:rPr>
            <a:t>Does</a:t>
          </a:r>
          <a:r>
            <a:rPr lang="en-US" sz="2200" kern="1200" dirty="0"/>
            <a:t> your office have a dedicated emergency kit to ensure self-sufficiency for at least 72 hours (</a:t>
          </a:r>
          <a:r>
            <a:rPr lang="en-US" sz="2200" kern="1200" dirty="0" err="1"/>
            <a:t>eg</a:t>
          </a:r>
          <a:r>
            <a:rPr lang="en-US" sz="2200" kern="1200" dirty="0"/>
            <a:t>, non-perishable food, water, blankets, flashlight, radio, stethoscope, saline, 1% lidocaine, bandages, antibiotic ointment)?  </a:t>
          </a:r>
        </a:p>
      </dsp:txBody>
      <dsp:txXfrm>
        <a:off x="0" y="1104052"/>
        <a:ext cx="14157157" cy="695520"/>
      </dsp:txXfrm>
    </dsp:sp>
    <dsp:sp modelId="{8FA1D7E0-F2E3-41F4-BCCA-036ED0859E5C}">
      <dsp:nvSpPr>
        <dsp:cNvPr id="0" name=""/>
        <dsp:cNvSpPr/>
      </dsp:nvSpPr>
      <dsp:spPr>
        <a:xfrm>
          <a:off x="0" y="1799572"/>
          <a:ext cx="14157157" cy="67158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Alternative Power </a:t>
          </a:r>
          <a:r>
            <a:rPr lang="en-US" sz="2800" b="0" kern="1200" dirty="0">
              <a:latin typeface="Calibri Light" panose="020F0302020204030204"/>
            </a:rPr>
            <a:t>Source</a:t>
          </a:r>
        </a:p>
      </dsp:txBody>
      <dsp:txXfrm>
        <a:off x="32784" y="1832356"/>
        <a:ext cx="14091589" cy="606012"/>
      </dsp:txXfrm>
    </dsp:sp>
    <dsp:sp modelId="{83A98365-0569-4EE1-9F50-4D444AB2B5A1}">
      <dsp:nvSpPr>
        <dsp:cNvPr id="0" name=""/>
        <dsp:cNvSpPr/>
      </dsp:nvSpPr>
      <dsp:spPr>
        <a:xfrm>
          <a:off x="0" y="2471152"/>
          <a:ext cx="14157157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>
              <a:latin typeface="Calibri Light" panose="020F0302020204030204"/>
            </a:rPr>
            <a:t>Does</a:t>
          </a:r>
          <a:r>
            <a:rPr lang="en-US" sz="2200" kern="1200" dirty="0"/>
            <a:t> your office have an alternative power source with enough fuel to continuously run for 72 hours (</a:t>
          </a:r>
          <a:r>
            <a:rPr lang="en-US" sz="2200" kern="1200" dirty="0" err="1"/>
            <a:t>eg</a:t>
          </a:r>
          <a:r>
            <a:rPr lang="en-US" sz="2200" kern="1200" dirty="0"/>
            <a:t>, generator and fuel)? </a:t>
          </a:r>
        </a:p>
      </dsp:txBody>
      <dsp:txXfrm>
        <a:off x="0" y="2471152"/>
        <a:ext cx="14157157" cy="695520"/>
      </dsp:txXfrm>
    </dsp:sp>
    <dsp:sp modelId="{7106B523-059B-45B1-A593-14767B263C0D}">
      <dsp:nvSpPr>
        <dsp:cNvPr id="0" name=""/>
        <dsp:cNvSpPr/>
      </dsp:nvSpPr>
      <dsp:spPr>
        <a:xfrm>
          <a:off x="0" y="3166672"/>
          <a:ext cx="14157157" cy="67158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Vaccine </a:t>
          </a:r>
          <a:r>
            <a:rPr lang="en-US" sz="2800" b="0" kern="1200" dirty="0">
              <a:latin typeface="Calibri Light" panose="020F0302020204030204"/>
            </a:rPr>
            <a:t>Storage</a:t>
          </a:r>
        </a:p>
      </dsp:txBody>
      <dsp:txXfrm>
        <a:off x="32784" y="3199456"/>
        <a:ext cx="14091589" cy="606012"/>
      </dsp:txXfrm>
    </dsp:sp>
    <dsp:sp modelId="{4F78A107-0B50-4DE1-94F5-121A5C21F9AF}">
      <dsp:nvSpPr>
        <dsp:cNvPr id="0" name=""/>
        <dsp:cNvSpPr/>
      </dsp:nvSpPr>
      <dsp:spPr>
        <a:xfrm>
          <a:off x="0" y="3838252"/>
          <a:ext cx="14157157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>
              <a:latin typeface="Calibri Light" panose="020F0302020204030204"/>
            </a:rPr>
            <a:t>Does</a:t>
          </a:r>
          <a:r>
            <a:rPr lang="en-US" sz="2200" kern="1200" dirty="0"/>
            <a:t> your office have an alternative storage plan for vaccines in case of power outage (</a:t>
          </a:r>
          <a:r>
            <a:rPr lang="en-US" sz="2200" kern="1200" dirty="0" err="1"/>
            <a:t>eg</a:t>
          </a:r>
          <a:r>
            <a:rPr lang="en-US" sz="2200" kern="1200" dirty="0"/>
            <a:t>, backup energy source, gel packs, or insulated boxes for transport)?</a:t>
          </a:r>
        </a:p>
      </dsp:txBody>
      <dsp:txXfrm>
        <a:off x="0" y="3838252"/>
        <a:ext cx="14157157" cy="695520"/>
      </dsp:txXfrm>
    </dsp:sp>
    <dsp:sp modelId="{AC1D9A25-FA9C-4C56-8066-369939FE6FE4}">
      <dsp:nvSpPr>
        <dsp:cNvPr id="0" name=""/>
        <dsp:cNvSpPr/>
      </dsp:nvSpPr>
      <dsp:spPr>
        <a:xfrm>
          <a:off x="0" y="4533772"/>
          <a:ext cx="14157157" cy="67158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Record </a:t>
          </a:r>
          <a:r>
            <a:rPr lang="en-US" sz="2800" b="1" kern="1200" dirty="0">
              <a:latin typeface="Calibri Light" panose="020F0302020204030204"/>
            </a:rPr>
            <a:t>Storage</a:t>
          </a:r>
        </a:p>
      </dsp:txBody>
      <dsp:txXfrm>
        <a:off x="32784" y="4566556"/>
        <a:ext cx="14091589" cy="606012"/>
      </dsp:txXfrm>
    </dsp:sp>
    <dsp:sp modelId="{56D7030A-3BDC-4801-8BB7-9DAB826B27D7}">
      <dsp:nvSpPr>
        <dsp:cNvPr id="0" name=""/>
        <dsp:cNvSpPr/>
      </dsp:nvSpPr>
      <dsp:spPr>
        <a:xfrm>
          <a:off x="0" y="5205352"/>
          <a:ext cx="14157157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kern="1200" dirty="0">
              <a:latin typeface="Calibri Light" panose="020F0302020204030204"/>
            </a:rPr>
            <a:t>Does</a:t>
          </a:r>
          <a:r>
            <a:rPr lang="en-US" sz="2200" kern="1200" dirty="0"/>
            <a:t> your office have backup options for healthcare records, business documents, and insurance information (</a:t>
          </a:r>
          <a:r>
            <a:rPr lang="en-US" sz="2200" kern="1200" dirty="0" err="1"/>
            <a:t>eg</a:t>
          </a:r>
          <a:r>
            <a:rPr lang="en-US" sz="2200" kern="1200" dirty="0"/>
            <a:t>, flash drive, portable hard drive, cloud storage) and does your office have a staff contact list that is easily and readily accessible in case of an emergency or disaster (</a:t>
          </a:r>
          <a:r>
            <a:rPr lang="en-US" sz="2200" kern="1200" dirty="0" err="1"/>
            <a:t>eg</a:t>
          </a:r>
          <a:r>
            <a:rPr lang="en-US" sz="2200" kern="1200" dirty="0"/>
            <a:t>, phone storage, flash drive, current printed version)</a:t>
          </a:r>
        </a:p>
      </dsp:txBody>
      <dsp:txXfrm>
        <a:off x="0" y="5205352"/>
        <a:ext cx="14157157" cy="1014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59470-5133-42D5-A832-9B605823B2D4}">
      <dsp:nvSpPr>
        <dsp:cNvPr id="0" name=""/>
        <dsp:cNvSpPr/>
      </dsp:nvSpPr>
      <dsp:spPr>
        <a:xfrm>
          <a:off x="0" y="250087"/>
          <a:ext cx="14157157" cy="10073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Communication </a:t>
          </a:r>
          <a:r>
            <a:rPr lang="en-US" sz="4200" b="1" kern="1200" dirty="0">
              <a:latin typeface="Calibri Light" panose="020F0302020204030204"/>
            </a:rPr>
            <a:t>Plan</a:t>
          </a:r>
        </a:p>
      </dsp:txBody>
      <dsp:txXfrm>
        <a:off x="49176" y="299263"/>
        <a:ext cx="14058805" cy="909018"/>
      </dsp:txXfrm>
    </dsp:sp>
    <dsp:sp modelId="{24DC60DB-A099-4F4B-9D3F-FECC6CA9EB7F}">
      <dsp:nvSpPr>
        <dsp:cNvPr id="0" name=""/>
        <dsp:cNvSpPr/>
      </dsp:nvSpPr>
      <dsp:spPr>
        <a:xfrm>
          <a:off x="0" y="1257457"/>
          <a:ext cx="14157157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9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b="0" kern="1200" dirty="0">
              <a:latin typeface="Calibri Light" panose="020F0302020204030204"/>
            </a:rPr>
            <a:t>Is</a:t>
          </a:r>
          <a:r>
            <a:rPr lang="en-US" sz="3300" kern="1200" dirty="0"/>
            <a:t> there a plan for how your office will communicate, to whom, and with what message during a crisis?</a:t>
          </a:r>
        </a:p>
      </dsp:txBody>
      <dsp:txXfrm>
        <a:off x="0" y="1257457"/>
        <a:ext cx="14157157" cy="1043280"/>
      </dsp:txXfrm>
    </dsp:sp>
    <dsp:sp modelId="{1C8149EC-1A54-4575-9F17-0BE8368D53FD}">
      <dsp:nvSpPr>
        <dsp:cNvPr id="0" name=""/>
        <dsp:cNvSpPr/>
      </dsp:nvSpPr>
      <dsp:spPr>
        <a:xfrm>
          <a:off x="0" y="2300737"/>
          <a:ext cx="14157157" cy="100737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Children and Youth with Special Health Care </a:t>
          </a:r>
          <a:r>
            <a:rPr lang="en-US" sz="4200" b="0" kern="1200" dirty="0">
              <a:latin typeface="Calibri Light" panose="020F0302020204030204"/>
            </a:rPr>
            <a:t>Needs</a:t>
          </a:r>
        </a:p>
      </dsp:txBody>
      <dsp:txXfrm>
        <a:off x="49176" y="2349913"/>
        <a:ext cx="14058805" cy="909018"/>
      </dsp:txXfrm>
    </dsp:sp>
    <dsp:sp modelId="{BF890AE2-FC91-46EB-9B8B-CA6DE62CF809}">
      <dsp:nvSpPr>
        <dsp:cNvPr id="0" name=""/>
        <dsp:cNvSpPr/>
      </dsp:nvSpPr>
      <dsp:spPr>
        <a:xfrm>
          <a:off x="0" y="3308107"/>
          <a:ext cx="14157157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9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b="0" kern="1200" dirty="0">
              <a:latin typeface="Calibri Light" panose="020F0302020204030204"/>
            </a:rPr>
            <a:t>Does</a:t>
          </a:r>
          <a:r>
            <a:rPr lang="en-US" sz="3300" kern="1200" dirty="0"/>
            <a:t> your office have a record of children with special healthcare needs and the medical equipment and technology that they require on a daily basis?</a:t>
          </a:r>
        </a:p>
      </dsp:txBody>
      <dsp:txXfrm>
        <a:off x="0" y="3308107"/>
        <a:ext cx="14157157" cy="1043280"/>
      </dsp:txXfrm>
    </dsp:sp>
    <dsp:sp modelId="{044762BC-F4AE-45EF-8762-E7CDEE17E05B}">
      <dsp:nvSpPr>
        <dsp:cNvPr id="0" name=""/>
        <dsp:cNvSpPr/>
      </dsp:nvSpPr>
      <dsp:spPr>
        <a:xfrm>
          <a:off x="0" y="4351387"/>
          <a:ext cx="14157157" cy="100737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Staff Education</a:t>
          </a:r>
          <a:endParaRPr lang="en-US" sz="4200" b="1" kern="1200" dirty="0">
            <a:latin typeface="Calibri Light" panose="020F0302020204030204"/>
          </a:endParaRPr>
        </a:p>
      </dsp:txBody>
      <dsp:txXfrm>
        <a:off x="49176" y="4400563"/>
        <a:ext cx="14058805" cy="909018"/>
      </dsp:txXfrm>
    </dsp:sp>
    <dsp:sp modelId="{809C7B4D-C142-4393-8787-A0CA0A38FBC0}">
      <dsp:nvSpPr>
        <dsp:cNvPr id="0" name=""/>
        <dsp:cNvSpPr/>
      </dsp:nvSpPr>
      <dsp:spPr>
        <a:xfrm>
          <a:off x="0" y="5358757"/>
          <a:ext cx="14157157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9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dirty="0"/>
            <a:t>Is your staff educated about emergency plans, location of supplies, and contacts for emergency assistance? </a:t>
          </a:r>
        </a:p>
      </dsp:txBody>
      <dsp:txXfrm>
        <a:off x="0" y="5358757"/>
        <a:ext cx="14157157" cy="1043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793FC-9B8F-4ECF-990A-BB30F7FCAC56}">
      <dsp:nvSpPr>
        <dsp:cNvPr id="0" name=""/>
        <dsp:cNvSpPr/>
      </dsp:nvSpPr>
      <dsp:spPr>
        <a:xfrm>
          <a:off x="10102" y="0"/>
          <a:ext cx="1864201" cy="7443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Emergency Kit</a:t>
          </a:r>
        </a:p>
      </dsp:txBody>
      <dsp:txXfrm>
        <a:off x="10102" y="0"/>
        <a:ext cx="1864201" cy="2233061"/>
      </dsp:txXfrm>
    </dsp:sp>
    <dsp:sp modelId="{56FF176F-6E0F-4451-A688-BBDC44A35577}">
      <dsp:nvSpPr>
        <dsp:cNvPr id="0" name=""/>
        <dsp:cNvSpPr/>
      </dsp:nvSpPr>
      <dsp:spPr>
        <a:xfrm>
          <a:off x="196522" y="2233697"/>
          <a:ext cx="1491361" cy="14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Content</a:t>
          </a:r>
        </a:p>
      </dsp:txBody>
      <dsp:txXfrm>
        <a:off x="239353" y="2276528"/>
        <a:ext cx="1405699" cy="1376694"/>
      </dsp:txXfrm>
    </dsp:sp>
    <dsp:sp modelId="{6C60C7CD-2677-4552-AF34-402ECB3C6D71}">
      <dsp:nvSpPr>
        <dsp:cNvPr id="0" name=""/>
        <dsp:cNvSpPr/>
      </dsp:nvSpPr>
      <dsp:spPr>
        <a:xfrm>
          <a:off x="196522" y="3921032"/>
          <a:ext cx="1491361" cy="14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Storage </a:t>
          </a:r>
          <a:endParaRPr lang="en-US" sz="1700" kern="1200" dirty="0"/>
        </a:p>
      </dsp:txBody>
      <dsp:txXfrm>
        <a:off x="239353" y="3963863"/>
        <a:ext cx="1405699" cy="1376694"/>
      </dsp:txXfrm>
    </dsp:sp>
    <dsp:sp modelId="{024E8C2B-0DE4-406D-9C49-D8A3DA4DA19B}">
      <dsp:nvSpPr>
        <dsp:cNvPr id="0" name=""/>
        <dsp:cNvSpPr/>
      </dsp:nvSpPr>
      <dsp:spPr>
        <a:xfrm>
          <a:off x="196522" y="5608367"/>
          <a:ext cx="1491361" cy="14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Awareness of location</a:t>
          </a:r>
        </a:p>
      </dsp:txBody>
      <dsp:txXfrm>
        <a:off x="239353" y="5651198"/>
        <a:ext cx="1405699" cy="1376694"/>
      </dsp:txXfrm>
    </dsp:sp>
    <dsp:sp modelId="{C95E9B0C-3F5F-487C-A65E-804803597E4A}">
      <dsp:nvSpPr>
        <dsp:cNvPr id="0" name=""/>
        <dsp:cNvSpPr/>
      </dsp:nvSpPr>
      <dsp:spPr>
        <a:xfrm>
          <a:off x="2014118" y="0"/>
          <a:ext cx="1864201" cy="7443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Alternative Power Source </a:t>
          </a:r>
        </a:p>
      </dsp:txBody>
      <dsp:txXfrm>
        <a:off x="2014118" y="0"/>
        <a:ext cx="1864201" cy="2233061"/>
      </dsp:txXfrm>
    </dsp:sp>
    <dsp:sp modelId="{76E9E499-E83D-4032-8379-C2B6B038B4A1}">
      <dsp:nvSpPr>
        <dsp:cNvPr id="0" name=""/>
        <dsp:cNvSpPr/>
      </dsp:nvSpPr>
      <dsp:spPr>
        <a:xfrm>
          <a:off x="2200538" y="2233061"/>
          <a:ext cx="1491361" cy="4838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Sufficient fuel to run generator for 72 hours</a:t>
          </a:r>
        </a:p>
      </dsp:txBody>
      <dsp:txXfrm>
        <a:off x="2244218" y="2276741"/>
        <a:ext cx="1404001" cy="4750939"/>
      </dsp:txXfrm>
    </dsp:sp>
    <dsp:sp modelId="{1731B811-66D7-4AF6-8C54-E2954FCF0BC7}">
      <dsp:nvSpPr>
        <dsp:cNvPr id="0" name=""/>
        <dsp:cNvSpPr/>
      </dsp:nvSpPr>
      <dsp:spPr>
        <a:xfrm>
          <a:off x="4018135" y="0"/>
          <a:ext cx="1864201" cy="7443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Vaccination Storage</a:t>
          </a:r>
        </a:p>
      </dsp:txBody>
      <dsp:txXfrm>
        <a:off x="4018135" y="0"/>
        <a:ext cx="1864201" cy="2233061"/>
      </dsp:txXfrm>
    </dsp:sp>
    <dsp:sp modelId="{CF9D8ED7-8C01-4272-A007-435A07C46BE3}">
      <dsp:nvSpPr>
        <dsp:cNvPr id="0" name=""/>
        <dsp:cNvSpPr/>
      </dsp:nvSpPr>
      <dsp:spPr>
        <a:xfrm>
          <a:off x="4204555" y="2233697"/>
          <a:ext cx="1491361" cy="14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Emergency Storage</a:t>
          </a:r>
        </a:p>
      </dsp:txBody>
      <dsp:txXfrm>
        <a:off x="4247386" y="2276528"/>
        <a:ext cx="1405699" cy="1376694"/>
      </dsp:txXfrm>
    </dsp:sp>
    <dsp:sp modelId="{65BA81E4-7233-41B4-833F-DF3CD978A536}">
      <dsp:nvSpPr>
        <dsp:cNvPr id="0" name=""/>
        <dsp:cNvSpPr/>
      </dsp:nvSpPr>
      <dsp:spPr>
        <a:xfrm>
          <a:off x="4204555" y="3921032"/>
          <a:ext cx="1491361" cy="14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Distributor contact list </a:t>
          </a:r>
        </a:p>
      </dsp:txBody>
      <dsp:txXfrm>
        <a:off x="4247386" y="3963863"/>
        <a:ext cx="1405699" cy="1376694"/>
      </dsp:txXfrm>
    </dsp:sp>
    <dsp:sp modelId="{FECD000A-6DF2-4A1B-98CF-C51600F853ED}">
      <dsp:nvSpPr>
        <dsp:cNvPr id="0" name=""/>
        <dsp:cNvSpPr/>
      </dsp:nvSpPr>
      <dsp:spPr>
        <a:xfrm>
          <a:off x="4204555" y="5608367"/>
          <a:ext cx="1491361" cy="14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Written protocols for storage or transport </a:t>
          </a:r>
        </a:p>
      </dsp:txBody>
      <dsp:txXfrm>
        <a:off x="4247386" y="5651198"/>
        <a:ext cx="1405699" cy="1376694"/>
      </dsp:txXfrm>
    </dsp:sp>
    <dsp:sp modelId="{C43E32EA-9E9F-41A9-B84F-058C7EED784A}">
      <dsp:nvSpPr>
        <dsp:cNvPr id="0" name=""/>
        <dsp:cNvSpPr/>
      </dsp:nvSpPr>
      <dsp:spPr>
        <a:xfrm>
          <a:off x="6022151" y="0"/>
          <a:ext cx="1864201" cy="7443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Backup of Records</a:t>
          </a:r>
        </a:p>
      </dsp:txBody>
      <dsp:txXfrm>
        <a:off x="6022151" y="0"/>
        <a:ext cx="1864201" cy="2233061"/>
      </dsp:txXfrm>
    </dsp:sp>
    <dsp:sp modelId="{9732E460-CF7C-4ADB-92AE-FF1CBCB76BE1}">
      <dsp:nvSpPr>
        <dsp:cNvPr id="0" name=""/>
        <dsp:cNvSpPr/>
      </dsp:nvSpPr>
      <dsp:spPr>
        <a:xfrm>
          <a:off x="6208571" y="2233242"/>
          <a:ext cx="1491361" cy="1084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Healthcare records</a:t>
          </a:r>
        </a:p>
      </dsp:txBody>
      <dsp:txXfrm>
        <a:off x="6240331" y="2265002"/>
        <a:ext cx="1427841" cy="1020844"/>
      </dsp:txXfrm>
    </dsp:sp>
    <dsp:sp modelId="{88FC948E-D3C8-4CD8-AE07-D4B70450F4A3}">
      <dsp:nvSpPr>
        <dsp:cNvPr id="0" name=""/>
        <dsp:cNvSpPr/>
      </dsp:nvSpPr>
      <dsp:spPr>
        <a:xfrm>
          <a:off x="6208571" y="3484433"/>
          <a:ext cx="1491361" cy="1084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Business documents </a:t>
          </a:r>
        </a:p>
      </dsp:txBody>
      <dsp:txXfrm>
        <a:off x="6240331" y="3516193"/>
        <a:ext cx="1427841" cy="1020844"/>
      </dsp:txXfrm>
    </dsp:sp>
    <dsp:sp modelId="{1770924A-3692-4744-A423-58E407B8B905}">
      <dsp:nvSpPr>
        <dsp:cNvPr id="0" name=""/>
        <dsp:cNvSpPr/>
      </dsp:nvSpPr>
      <dsp:spPr>
        <a:xfrm>
          <a:off x="6208571" y="4735623"/>
          <a:ext cx="1491361" cy="1084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Insurance information</a:t>
          </a:r>
        </a:p>
      </dsp:txBody>
      <dsp:txXfrm>
        <a:off x="6240331" y="4767383"/>
        <a:ext cx="1427841" cy="1020844"/>
      </dsp:txXfrm>
    </dsp:sp>
    <dsp:sp modelId="{FC441F1A-B93A-4DDC-A54F-2E0B1CCF3371}">
      <dsp:nvSpPr>
        <dsp:cNvPr id="0" name=""/>
        <dsp:cNvSpPr/>
      </dsp:nvSpPr>
      <dsp:spPr>
        <a:xfrm>
          <a:off x="6208571" y="5986813"/>
          <a:ext cx="1491361" cy="1084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Staff contact list </a:t>
          </a:r>
        </a:p>
      </dsp:txBody>
      <dsp:txXfrm>
        <a:off x="6240331" y="6018573"/>
        <a:ext cx="1427841" cy="1020844"/>
      </dsp:txXfrm>
    </dsp:sp>
    <dsp:sp modelId="{1E637899-791D-4DAF-84F4-9E0F05A16422}">
      <dsp:nvSpPr>
        <dsp:cNvPr id="0" name=""/>
        <dsp:cNvSpPr/>
      </dsp:nvSpPr>
      <dsp:spPr>
        <a:xfrm>
          <a:off x="8026168" y="0"/>
          <a:ext cx="1864201" cy="7443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Communication</a:t>
          </a:r>
        </a:p>
      </dsp:txBody>
      <dsp:txXfrm>
        <a:off x="8026168" y="0"/>
        <a:ext cx="1864201" cy="2233061"/>
      </dsp:txXfrm>
    </dsp:sp>
    <dsp:sp modelId="{00F989BF-3046-4362-9195-57D3CC39A684}">
      <dsp:nvSpPr>
        <dsp:cNvPr id="0" name=""/>
        <dsp:cNvSpPr/>
      </dsp:nvSpPr>
      <dsp:spPr>
        <a:xfrm>
          <a:off x="8212588" y="2233697"/>
          <a:ext cx="1491361" cy="14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Message</a:t>
          </a:r>
        </a:p>
      </dsp:txBody>
      <dsp:txXfrm>
        <a:off x="8255419" y="2276528"/>
        <a:ext cx="1405699" cy="1376694"/>
      </dsp:txXfrm>
    </dsp:sp>
    <dsp:sp modelId="{680EC9C5-63B7-4506-95B1-E6EE91C942D5}">
      <dsp:nvSpPr>
        <dsp:cNvPr id="0" name=""/>
        <dsp:cNvSpPr/>
      </dsp:nvSpPr>
      <dsp:spPr>
        <a:xfrm>
          <a:off x="8212588" y="3921032"/>
          <a:ext cx="1491361" cy="14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With patients and parents</a:t>
          </a:r>
        </a:p>
      </dsp:txBody>
      <dsp:txXfrm>
        <a:off x="8255419" y="3963863"/>
        <a:ext cx="1405699" cy="1376694"/>
      </dsp:txXfrm>
    </dsp:sp>
    <dsp:sp modelId="{97E83FEB-06AB-460E-B674-9B4E0E82B921}">
      <dsp:nvSpPr>
        <dsp:cNvPr id="0" name=""/>
        <dsp:cNvSpPr/>
      </dsp:nvSpPr>
      <dsp:spPr>
        <a:xfrm>
          <a:off x="8212588" y="5608367"/>
          <a:ext cx="1491361" cy="14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With staff</a:t>
          </a:r>
        </a:p>
      </dsp:txBody>
      <dsp:txXfrm>
        <a:off x="8255419" y="5651198"/>
        <a:ext cx="1405699" cy="1376694"/>
      </dsp:txXfrm>
    </dsp:sp>
    <dsp:sp modelId="{BCE5D67E-7386-442B-9BAC-DADC84B7225C}">
      <dsp:nvSpPr>
        <dsp:cNvPr id="0" name=""/>
        <dsp:cNvSpPr/>
      </dsp:nvSpPr>
      <dsp:spPr>
        <a:xfrm>
          <a:off x="10030184" y="0"/>
          <a:ext cx="1864201" cy="7443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Children with Special Healthcare Needs </a:t>
          </a:r>
        </a:p>
      </dsp:txBody>
      <dsp:txXfrm>
        <a:off x="10030184" y="0"/>
        <a:ext cx="1864201" cy="2233061"/>
      </dsp:txXfrm>
    </dsp:sp>
    <dsp:sp modelId="{13BBA665-C97D-4269-AEA3-B60360CFAB7C}">
      <dsp:nvSpPr>
        <dsp:cNvPr id="0" name=""/>
        <dsp:cNvSpPr/>
      </dsp:nvSpPr>
      <dsp:spPr>
        <a:xfrm>
          <a:off x="10216605" y="2235241"/>
          <a:ext cx="1491361" cy="2244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Healthcare records</a:t>
          </a:r>
        </a:p>
      </dsp:txBody>
      <dsp:txXfrm>
        <a:off x="10260285" y="2278921"/>
        <a:ext cx="1404001" cy="2156968"/>
      </dsp:txXfrm>
    </dsp:sp>
    <dsp:sp modelId="{E28AA00A-CDED-4D4D-A85B-38A6B8F2C0A7}">
      <dsp:nvSpPr>
        <dsp:cNvPr id="0" name=""/>
        <dsp:cNvSpPr/>
      </dsp:nvSpPr>
      <dsp:spPr>
        <a:xfrm>
          <a:off x="10216605" y="4824851"/>
          <a:ext cx="1491361" cy="2244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Medical equipment</a:t>
          </a:r>
        </a:p>
      </dsp:txBody>
      <dsp:txXfrm>
        <a:off x="10260285" y="4868531"/>
        <a:ext cx="1404001" cy="2156968"/>
      </dsp:txXfrm>
    </dsp:sp>
    <dsp:sp modelId="{5BEF16DA-CDD9-439E-8648-43C40C8BAE40}">
      <dsp:nvSpPr>
        <dsp:cNvPr id="0" name=""/>
        <dsp:cNvSpPr/>
      </dsp:nvSpPr>
      <dsp:spPr>
        <a:xfrm>
          <a:off x="12034201" y="0"/>
          <a:ext cx="1864201" cy="7443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Staff Awareness &amp; Preparedness</a:t>
          </a:r>
        </a:p>
      </dsp:txBody>
      <dsp:txXfrm>
        <a:off x="12034201" y="0"/>
        <a:ext cx="1864201" cy="2233061"/>
      </dsp:txXfrm>
    </dsp:sp>
    <dsp:sp modelId="{F148FCCA-66E0-4951-A739-ED1BF17759FF}">
      <dsp:nvSpPr>
        <dsp:cNvPr id="0" name=""/>
        <dsp:cNvSpPr/>
      </dsp:nvSpPr>
      <dsp:spPr>
        <a:xfrm>
          <a:off x="12220621" y="2233697"/>
          <a:ext cx="1491361" cy="14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Staff roles and responsibilities</a:t>
          </a:r>
        </a:p>
      </dsp:txBody>
      <dsp:txXfrm>
        <a:off x="12263452" y="2276528"/>
        <a:ext cx="1405699" cy="1376694"/>
      </dsp:txXfrm>
    </dsp:sp>
    <dsp:sp modelId="{E1A68144-31A5-40DC-AFB0-82A72722B93B}">
      <dsp:nvSpPr>
        <dsp:cNvPr id="0" name=""/>
        <dsp:cNvSpPr/>
      </dsp:nvSpPr>
      <dsp:spPr>
        <a:xfrm>
          <a:off x="12220621" y="3921032"/>
          <a:ext cx="1491361" cy="14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Location of supplies</a:t>
          </a:r>
        </a:p>
      </dsp:txBody>
      <dsp:txXfrm>
        <a:off x="12263452" y="3963863"/>
        <a:ext cx="1405699" cy="1376694"/>
      </dsp:txXfrm>
    </dsp:sp>
    <dsp:sp modelId="{69919A4F-9920-4D62-8267-E3D4CA7C5E7B}">
      <dsp:nvSpPr>
        <dsp:cNvPr id="0" name=""/>
        <dsp:cNvSpPr/>
      </dsp:nvSpPr>
      <dsp:spPr>
        <a:xfrm>
          <a:off x="12220621" y="5608367"/>
          <a:ext cx="1491361" cy="14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Contacts for emergency assistance</a:t>
          </a:r>
        </a:p>
      </dsp:txBody>
      <dsp:txXfrm>
        <a:off x="12263452" y="5651198"/>
        <a:ext cx="1405699" cy="1376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8CC00-490F-405C-AF61-B35FF08E1576}">
      <dsp:nvSpPr>
        <dsp:cNvPr id="0" name=""/>
        <dsp:cNvSpPr/>
      </dsp:nvSpPr>
      <dsp:spPr>
        <a:xfrm>
          <a:off x="3525" y="1840304"/>
          <a:ext cx="3026685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Passive Action</a:t>
          </a:r>
          <a:r>
            <a:rPr lang="en-US" sz="2400" kern="1200" dirty="0">
              <a:latin typeface="Calibri Light" panose="020F0302020204030204"/>
            </a:rPr>
            <a:t> </a:t>
          </a:r>
          <a:endParaRPr lang="en-US" sz="2400" kern="1200" dirty="0"/>
        </a:p>
      </dsp:txBody>
      <dsp:txXfrm>
        <a:off x="3525" y="1840304"/>
        <a:ext cx="3026685" cy="691200"/>
      </dsp:txXfrm>
    </dsp:sp>
    <dsp:sp modelId="{B9416F10-EAF5-445E-8B2E-8940F5CAFEF7}">
      <dsp:nvSpPr>
        <dsp:cNvPr id="0" name=""/>
        <dsp:cNvSpPr/>
      </dsp:nvSpPr>
      <dsp:spPr>
        <a:xfrm>
          <a:off x="623449" y="2531504"/>
          <a:ext cx="3026685" cy="216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libri Light" panose="020F0302020204030204"/>
            </a:rPr>
            <a:t>Example: </a:t>
          </a:r>
          <a:r>
            <a:rPr lang="en-US" sz="2400" kern="1200" dirty="0"/>
            <a:t>knowing what vaccines the community practice has in </a:t>
          </a:r>
          <a:r>
            <a:rPr lang="en-US" sz="2400" kern="1200" dirty="0">
              <a:latin typeface="Calibri Light" panose="020F0302020204030204"/>
            </a:rPr>
            <a:t>stock</a:t>
          </a:r>
          <a:endParaRPr lang="en-US" sz="2400" kern="1200" dirty="0"/>
        </a:p>
      </dsp:txBody>
      <dsp:txXfrm>
        <a:off x="686713" y="2594768"/>
        <a:ext cx="2900157" cy="2033472"/>
      </dsp:txXfrm>
    </dsp:sp>
    <dsp:sp modelId="{5E400549-7681-467F-A004-5F72489A5E7E}">
      <dsp:nvSpPr>
        <dsp:cNvPr id="0" name=""/>
        <dsp:cNvSpPr/>
      </dsp:nvSpPr>
      <dsp:spPr>
        <a:xfrm>
          <a:off x="3489045" y="1809126"/>
          <a:ext cx="972729" cy="753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489045" y="1959837"/>
        <a:ext cx="746662" cy="452135"/>
      </dsp:txXfrm>
    </dsp:sp>
    <dsp:sp modelId="{02A53AAF-E729-4C2C-B9ED-49019C614A42}">
      <dsp:nvSpPr>
        <dsp:cNvPr id="0" name=""/>
        <dsp:cNvSpPr/>
      </dsp:nvSpPr>
      <dsp:spPr>
        <a:xfrm>
          <a:off x="4865549" y="1840304"/>
          <a:ext cx="3026685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Proactive Behaviors</a:t>
          </a:r>
        </a:p>
      </dsp:txBody>
      <dsp:txXfrm>
        <a:off x="4865549" y="1840304"/>
        <a:ext cx="3026685" cy="691200"/>
      </dsp:txXfrm>
    </dsp:sp>
    <dsp:sp modelId="{84DD8051-3050-4353-9FEA-BC17C2675FB0}">
      <dsp:nvSpPr>
        <dsp:cNvPr id="0" name=""/>
        <dsp:cNvSpPr/>
      </dsp:nvSpPr>
      <dsp:spPr>
        <a:xfrm>
          <a:off x="5485472" y="2531504"/>
          <a:ext cx="3026685" cy="216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libri Light" panose="020F0302020204030204"/>
            </a:rPr>
            <a:t>Example: having</a:t>
          </a:r>
          <a:r>
            <a:rPr lang="en-US" sz="2400" kern="1200" dirty="0"/>
            <a:t> the distribution list ready for emergency</a:t>
          </a:r>
        </a:p>
      </dsp:txBody>
      <dsp:txXfrm>
        <a:off x="5548736" y="2594768"/>
        <a:ext cx="2900157" cy="2033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529A5-653E-4193-827A-5536A948C39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EF1D1-E226-4EF6-8C41-8CEE749EC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EF1D1-E226-4EF6-8C41-8CEE749ECC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3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EF1D1-E226-4EF6-8C41-8CEE749ECC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5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EF1D1-E226-4EF6-8C41-8CEE749ECC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4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EF1D1-E226-4EF6-8C41-8CEE749ECC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9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9094-325B-4927-9773-B5AB11F50AB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0AA7-92E3-44BB-B044-1339086F2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9094-325B-4927-9773-B5AB11F50AB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0AA7-92E3-44BB-B044-1339086F2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9094-325B-4927-9773-B5AB11F50AB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0AA7-92E3-44BB-B044-1339086F2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165E-2C41-4656-A655-AA368C919A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0" y="1496485"/>
            <a:ext cx="12354560" cy="3075516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0A674-BF45-46D5-9B79-DA5CFE936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4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684F-E715-4929-A73D-39AA3ECD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2B4F-CBF8-4F0D-BF65-D2D714BF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65BE-8C67-41F0-8C51-CC55DE98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8BCED-B12A-40E8-BF59-14DEB39C6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24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684F-E715-4929-A73D-39AA3ECD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2B4F-CBF8-4F0D-BF65-D2D714BF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7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9094-325B-4927-9773-B5AB11F50AB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0AA7-92E3-44BB-B044-1339086F2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9094-325B-4927-9773-B5AB11F50AB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0AA7-92E3-44BB-B044-1339086F2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6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9094-325B-4927-9773-B5AB11F50AB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0AA7-92E3-44BB-B044-1339086F2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6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9094-325B-4927-9773-B5AB11F50AB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0AA7-92E3-44BB-B044-1339086F2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9094-325B-4927-9773-B5AB11F50AB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0AA7-92E3-44BB-B044-1339086F2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0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9094-325B-4927-9773-B5AB11F50AB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0AA7-92E3-44BB-B044-1339086F2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4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9094-325B-4927-9773-B5AB11F50AB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0AA7-92E3-44BB-B044-1339086F2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1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9094-325B-4927-9773-B5AB11F50AB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0AA7-92E3-44BB-B044-1339086F2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9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9094-325B-4927-9773-B5AB11F50AB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0AA7-92E3-44BB-B044-1339086F2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6DA91-4784-4BF1-8BBE-2F92F966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D1FD3-0647-4042-82D3-B3758639A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>
          <a:solidFill>
            <a:srgbClr val="045091"/>
          </a:solidFill>
          <a:latin typeface="Gotham Bold" pitchFamily="50" charset="0"/>
          <a:ea typeface="+mj-ea"/>
          <a:cs typeface="Gotham Bold" pitchFamily="50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nviolencearchive.org/reports/mass-murders" TargetMode="External"/><Relationship Id="rId2" Type="http://schemas.openxmlformats.org/officeDocument/2006/relationships/hyperlink" Target="https://www.gunviolencearchive.org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64" y="1496485"/>
            <a:ext cx="15202032" cy="4759937"/>
          </a:xfrm>
        </p:spPr>
        <p:txBody>
          <a:bodyPr>
            <a:normAutofit/>
          </a:bodyPr>
          <a:lstStyle/>
          <a:p>
            <a:r>
              <a:rPr lang="en-US" dirty="0">
                <a:latin typeface="Gotham Bold"/>
              </a:rPr>
              <a:t>Pediatric Disaster Preparedness </a:t>
            </a:r>
            <a:br>
              <a:rPr lang="en-US" dirty="0"/>
            </a:br>
            <a:r>
              <a:rPr lang="en-US" dirty="0">
                <a:latin typeface="Gotham Bold"/>
              </a:rPr>
              <a:t> MOC Initiative for </a:t>
            </a:r>
            <a:br>
              <a:rPr lang="en-US" dirty="0">
                <a:latin typeface="Gotham Bold"/>
              </a:rPr>
            </a:br>
            <a:r>
              <a:rPr lang="en-US" u="sng" dirty="0">
                <a:latin typeface="Gotham Bold"/>
              </a:rPr>
              <a:t>Community-based Clinic Teams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846604"/>
            <a:ext cx="12192000" cy="6703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 Book"/>
                <a:cs typeface="Calibri"/>
              </a:rPr>
              <a:t>January 1, 2023 – June 30, 2023</a:t>
            </a:r>
            <a:endParaRPr lang="en-US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70185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2 point increase? 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3E17C35D-C8A7-AF08-1BF4-CEBBA60A0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54524"/>
              </p:ext>
            </p:extLst>
          </p:nvPr>
        </p:nvGraphicFramePr>
        <p:xfrm>
          <a:off x="3402711" y="2103387"/>
          <a:ext cx="8515684" cy="6531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0" name="Content Placeholder 329">
            <a:extLst>
              <a:ext uri="{FF2B5EF4-FFF2-40B4-BE49-F238E27FC236}">
                <a16:creationId xmlns:a16="http://schemas.microsoft.com/office/drawing/2014/main" id="{BC8ED8C6-04BE-88F2-9633-87220F053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434167"/>
            <a:ext cx="14020800" cy="1096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4165" indent="-304165"/>
            <a:r>
              <a:rPr lang="en-US" sz="3700" dirty="0">
                <a:latin typeface="Gotham Book"/>
              </a:rPr>
              <a:t>The goal is to move from passive action to more proactive behaviors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98439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Point – Point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04165" indent="-304165"/>
            <a:r>
              <a:rPr lang="en-US" sz="3700" dirty="0">
                <a:latin typeface="Gotham Book"/>
              </a:rPr>
              <a:t>To get the 6</a:t>
            </a:r>
            <a:r>
              <a:rPr lang="en-US" sz="3700" baseline="30000" dirty="0">
                <a:latin typeface="Gotham Book"/>
              </a:rPr>
              <a:t>th</a:t>
            </a:r>
            <a:r>
              <a:rPr lang="en-US" sz="3700" dirty="0">
                <a:latin typeface="Gotham Book"/>
              </a:rPr>
              <a:t> point of preparedness, that domain must be </a:t>
            </a:r>
            <a:r>
              <a:rPr lang="en-US" sz="4000" dirty="0">
                <a:latin typeface="Gotham Book"/>
              </a:rPr>
              <a:t>completely implemented and successfully tested, meaning: </a:t>
            </a:r>
            <a:endParaRPr lang="en-US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Calibri"/>
                <a:cs typeface="Calibri"/>
              </a:rPr>
              <a:t>The team tested the domain in a tabletop exercise and </a:t>
            </a:r>
            <a:endParaRPr lang="en-US" sz="4000" b="1" dirty="0">
              <a:solidFill>
                <a:srgbClr val="FF0000"/>
              </a:solidFill>
              <a:latin typeface="Gotham Book"/>
              <a:cs typeface="Calibri"/>
            </a:endParaRPr>
          </a:p>
          <a:p>
            <a:pPr marL="0" indent="0" algn="ctr">
              <a:buNone/>
            </a:pPr>
            <a:r>
              <a:rPr lang="en-US" sz="4000" b="1" u="sng" dirty="0">
                <a:solidFill>
                  <a:srgbClr val="FF0000"/>
                </a:solidFill>
                <a:latin typeface="Calibri"/>
                <a:cs typeface="Calibri"/>
              </a:rPr>
              <a:t>it was successful </a:t>
            </a:r>
            <a:endParaRPr lang="en-US" sz="4000" b="1" u="sng">
              <a:solidFill>
                <a:srgbClr val="FF0000"/>
              </a:solidFill>
              <a:latin typeface="Gotham Book"/>
            </a:endParaRPr>
          </a:p>
          <a:p>
            <a:pPr marL="304165" indent="-304165"/>
            <a:r>
              <a:rPr lang="en-US" sz="3700" dirty="0">
                <a:latin typeface="Gotham Book"/>
              </a:rPr>
              <a:t>Tabletop testing can be done at any point during the initiative, but is required:</a:t>
            </a:r>
            <a:endParaRPr lang="en-US" sz="3700" dirty="0"/>
          </a:p>
          <a:p>
            <a:pPr lvl="1"/>
            <a:r>
              <a:rPr lang="en-US" dirty="0"/>
              <a:t>At the beginning during the initial environmental scan </a:t>
            </a:r>
          </a:p>
          <a:p>
            <a:pPr lvl="1"/>
            <a:r>
              <a:rPr lang="en-US" dirty="0"/>
              <a:t>At the end during the final environmental scan </a:t>
            </a:r>
          </a:p>
        </p:txBody>
      </p:sp>
    </p:spTree>
    <p:extLst>
      <p:ext uri="{BB962C8B-B14F-4D97-AF65-F5344CB8AC3E}">
        <p14:creationId xmlns:p14="http://schemas.microsoft.com/office/powerpoint/2010/main" val="66524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Preparedness Checklist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This provided checklist gives opportunities to increase the community practice’s pediatric disaster preparedness score </a:t>
            </a:r>
          </a:p>
          <a:p>
            <a:pPr marL="304165" indent="-304165"/>
            <a:r>
              <a:rPr lang="en-US" sz="3700" dirty="0">
                <a:latin typeface="Gotham Book"/>
              </a:rPr>
              <a:t>Example: </a:t>
            </a:r>
            <a:r>
              <a:rPr lang="en-US" sz="3450" dirty="0">
                <a:latin typeface="Gotham Book"/>
              </a:rPr>
              <a:t>Staff Awareness and Preparedness </a:t>
            </a:r>
            <a:endParaRPr lang="en-US" sz="3450"/>
          </a:p>
          <a:p>
            <a:pPr lvl="2"/>
            <a:r>
              <a:rPr lang="en-US" dirty="0"/>
              <a:t>Inform members of care team about the role and responsibilities of staff in the setting of a disaster </a:t>
            </a:r>
          </a:p>
          <a:p>
            <a:pPr lvl="2"/>
            <a:r>
              <a:rPr lang="en-US" dirty="0"/>
              <a:t>Create a source document that outlines the constraints involved with securing the essential supplies and resources </a:t>
            </a:r>
          </a:p>
          <a:p>
            <a:pPr lvl="2"/>
            <a:r>
              <a:rPr lang="en-US" dirty="0"/>
              <a:t>Educate staff on the locations and methods to shut off water, electricity, and gas</a:t>
            </a:r>
          </a:p>
          <a:p>
            <a:pPr marL="1523365" lvl="2" indent="-304165"/>
            <a:r>
              <a:rPr lang="en-US" sz="2650" dirty="0">
                <a:latin typeface="Gotham Book"/>
              </a:rPr>
              <a:t>Educate staff about emergency plans, location of supplies, and contacts for emergency assistance (</a:t>
            </a:r>
            <a:r>
              <a:rPr lang="en-US" sz="2650" dirty="0" err="1">
                <a:latin typeface="Gotham Book"/>
              </a:rPr>
              <a:t>eg</a:t>
            </a:r>
            <a:r>
              <a:rPr lang="en-US" sz="2650" dirty="0">
                <a:latin typeface="Gotham Book"/>
              </a:rPr>
              <a:t>, w</a:t>
            </a:r>
            <a:r>
              <a:rPr lang="en-US" sz="2500" dirty="0">
                <a:latin typeface="Gotham Book"/>
              </a:rPr>
              <a:t>here are your emergency broadcasts?) </a:t>
            </a:r>
            <a:endParaRPr lang="en-US" sz="2650" dirty="0"/>
          </a:p>
          <a:p>
            <a:pPr lvl="2"/>
            <a:r>
              <a:rPr lang="en-US" dirty="0"/>
              <a:t>Review evacuation routes for your clinic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9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04165" indent="-304165"/>
            <a:r>
              <a:rPr lang="en-US" sz="3700" dirty="0">
                <a:latin typeface="Gotham Book"/>
              </a:rPr>
              <a:t>Monthly site-specific reports will be sent to illustrate the community practice’s improvement throughout the 6 month initiative. </a:t>
            </a:r>
            <a:endParaRPr lang="en-US"/>
          </a:p>
          <a:p>
            <a:pPr marL="304165" indent="-304165"/>
            <a:r>
              <a:rPr lang="en-US" sz="3700" dirty="0">
                <a:latin typeface="Gotham Book"/>
              </a:rPr>
              <a:t>Every 3 months, reports will be sent to the whole cohort to illustrate how each community practice’s progress compares to others during the initiative.</a:t>
            </a:r>
          </a:p>
          <a:p>
            <a:pPr lvl="1"/>
            <a:r>
              <a:rPr lang="en-US" dirty="0"/>
              <a:t>This provides an opportunity to collaborate with other participating community practices to share best practices and shore up momentum over the course of the project. </a:t>
            </a:r>
          </a:p>
        </p:txBody>
      </p:sp>
    </p:spTree>
    <p:extLst>
      <p:ext uri="{BB962C8B-B14F-4D97-AF65-F5344CB8AC3E}">
        <p14:creationId xmlns:p14="http://schemas.microsoft.com/office/powerpoint/2010/main" val="113861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have 4 meetings within the internal team </a:t>
            </a:r>
          </a:p>
          <a:p>
            <a:pPr lvl="1"/>
            <a:r>
              <a:rPr lang="en-US" dirty="0"/>
              <a:t>review interventions, data, and future strategies</a:t>
            </a:r>
          </a:p>
          <a:p>
            <a:r>
              <a:rPr lang="en-US" dirty="0"/>
              <a:t>Physicians must provide direct consultative care in that practice</a:t>
            </a:r>
          </a:p>
          <a:p>
            <a:r>
              <a:rPr lang="en-US" dirty="0"/>
              <a:t>Must complete QI education to ensure understanding of AIM statements, improvement cycles/strategies, and sustainability concepts. </a:t>
            </a:r>
          </a:p>
          <a:p>
            <a:r>
              <a:rPr lang="en-US" dirty="0"/>
              <a:t>Complete all necessary surveys associated with the project: recruitment, initial environmental scan, monthly environmental scans, and post reflective survey.</a:t>
            </a:r>
          </a:p>
        </p:txBody>
      </p:sp>
    </p:spTree>
    <p:extLst>
      <p:ext uri="{BB962C8B-B14F-4D97-AF65-F5344CB8AC3E}">
        <p14:creationId xmlns:p14="http://schemas.microsoft.com/office/powerpoint/2010/main" val="42473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First Cohort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4400" dirty="0"/>
          </a:p>
          <a:p>
            <a:pPr marL="304165" indent="-304165"/>
            <a:r>
              <a:rPr lang="en-US" sz="4400">
                <a:latin typeface="Gotham Book"/>
              </a:rPr>
              <a:t>Recruitment: Now – December 31, 2022</a:t>
            </a:r>
            <a:endParaRPr lang="en-US" sz="4400" dirty="0"/>
          </a:p>
          <a:p>
            <a:pPr marL="304165" indent="-304165"/>
            <a:r>
              <a:rPr lang="en-US" sz="4400" dirty="0">
                <a:latin typeface="Gotham Book"/>
              </a:rPr>
              <a:t>MOC Initiative: January 1, 2023 – June 30, 2023</a:t>
            </a:r>
            <a:endParaRPr lang="en-US" sz="4400" dirty="0"/>
          </a:p>
          <a:p>
            <a:pPr marL="0" indent="0">
              <a:buNone/>
            </a:pPr>
            <a:endParaRPr lang="en-US" sz="4400" dirty="0">
              <a:latin typeface="Gotham Book"/>
            </a:endParaRPr>
          </a:p>
          <a:p>
            <a:pPr marL="0" indent="0">
              <a:buNone/>
            </a:pPr>
            <a:r>
              <a:rPr lang="en-US" sz="4400" dirty="0">
                <a:latin typeface="Gotham Book"/>
              </a:rPr>
              <a:t>**You will earn 25 points to part 4 of your ABP MOC for this 6-month timespan**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0410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Natural and man-made disasters, violence, and acts of terrorism impact millions of individuals, including children, each year. </a:t>
            </a:r>
          </a:p>
          <a:p>
            <a:pPr marL="913765" lvl="1" indent="-304165"/>
            <a:r>
              <a:rPr lang="en-US" dirty="0">
                <a:latin typeface="Gotham Book"/>
              </a:rPr>
              <a:t>September 11</a:t>
            </a:r>
            <a:r>
              <a:rPr lang="en-US" baseline="30000" dirty="0">
                <a:latin typeface="Gotham Book"/>
              </a:rPr>
              <a:t>th</a:t>
            </a:r>
            <a:r>
              <a:rPr lang="en-US" dirty="0">
                <a:latin typeface="Gotham Book"/>
              </a:rPr>
              <a:t>, 2001: 4 coordinated attacks, 3,000 people dead</a:t>
            </a:r>
          </a:p>
          <a:p>
            <a:pPr marL="913765" lvl="1" indent="-304165"/>
            <a:r>
              <a:rPr lang="en-US" dirty="0">
                <a:latin typeface="Gotham Book"/>
              </a:rPr>
              <a:t>August 2005 Hurricane Katrina: 1,800 deaths, thousands of families evacuated</a:t>
            </a:r>
          </a:p>
          <a:p>
            <a:pPr marL="913765" lvl="1" indent="-304165"/>
            <a:r>
              <a:rPr lang="en-US" dirty="0">
                <a:latin typeface="Gotham Book"/>
              </a:rPr>
              <a:t>December 2012 Sandy Hook Elementary School Shooting: The death of 26 children and 1 adult</a:t>
            </a:r>
          </a:p>
          <a:p>
            <a:pPr marL="913765" lvl="1" indent="-304165"/>
            <a:r>
              <a:rPr lang="en-US" dirty="0">
                <a:latin typeface="Gotham Book"/>
              </a:rPr>
              <a:t>March 2020 – Present COVID-19 Pandemic: Millions dead and stressors on the health care, economic, and social systems</a:t>
            </a:r>
          </a:p>
          <a:p>
            <a:pPr marL="913765" lvl="1" indent="-304165"/>
            <a:r>
              <a:rPr lang="en-US" dirty="0">
                <a:latin typeface="Gotham Book"/>
              </a:rPr>
              <a:t>January – July 27, 2022 – </a:t>
            </a:r>
            <a:r>
              <a:rPr lang="en-US" dirty="0">
                <a:latin typeface="Gotham Book"/>
                <a:hlinkClick r:id="rId2"/>
              </a:rPr>
              <a:t>371 mass shootings</a:t>
            </a:r>
            <a:r>
              <a:rPr lang="en-US" dirty="0">
                <a:latin typeface="Gotham Book"/>
              </a:rPr>
              <a:t>, with </a:t>
            </a:r>
            <a:r>
              <a:rPr lang="en-US" dirty="0">
                <a:latin typeface="Gotham Book"/>
                <a:hlinkClick r:id="rId3"/>
              </a:rPr>
              <a:t>103 deaths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6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979641"/>
            <a:ext cx="14020800" cy="64568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04165" indent="-304165"/>
            <a:r>
              <a:rPr lang="en-US" sz="3700" dirty="0">
                <a:latin typeface="Gotham Book"/>
              </a:rPr>
              <a:t>The US Emergency Care System is “poorly prepared for disasters” </a:t>
            </a:r>
            <a:endParaRPr lang="en-US" dirty="0"/>
          </a:p>
          <a:p>
            <a:pPr marL="913765" lvl="1" indent="-304165"/>
            <a:r>
              <a:rPr lang="en-US" dirty="0">
                <a:latin typeface="Gotham Book"/>
              </a:rPr>
              <a:t>A 2013 report titled </a:t>
            </a:r>
            <a:r>
              <a:rPr lang="en-US" i="1" dirty="0">
                <a:latin typeface="Gotham Book"/>
              </a:rPr>
              <a:t>Preparedness, Response and Recovery: Considerations for Children and Family Summary</a:t>
            </a:r>
            <a:r>
              <a:rPr lang="en-US" dirty="0">
                <a:latin typeface="Gotham Book"/>
              </a:rPr>
              <a:t>, acknowledged that “current state and local disaster plans often do not include specific considerations for children and families”</a:t>
            </a:r>
          </a:p>
          <a:p>
            <a:pPr marL="304165" indent="-304165"/>
            <a:r>
              <a:rPr lang="en-US" sz="3700" dirty="0">
                <a:latin typeface="Gotham Book"/>
              </a:rPr>
              <a:t>While disaster plans are required in all hospitals, at last 2 drills (including children) should be conducted each year to improve efficiency and skills</a:t>
            </a:r>
          </a:p>
          <a:p>
            <a:r>
              <a:rPr lang="en-US" dirty="0"/>
              <a:t>Children tend to come as an afterthought rather than a priority in planning for a disaster</a:t>
            </a:r>
          </a:p>
          <a:p>
            <a:pPr marL="304165" indent="-304165"/>
            <a:r>
              <a:rPr lang="en-US" sz="3700" dirty="0">
                <a:latin typeface="Gotham Book"/>
              </a:rPr>
              <a:t>The complex needs of children and youth with special health care needs are often overlooked</a:t>
            </a:r>
            <a:endParaRPr lang="en-US" sz="3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5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selected 7 disaster preparedness domains with 4 primary drivers to better prepare and create change strategies that will increase community practices’ preparedness for future disasters. </a:t>
            </a:r>
          </a:p>
          <a:p>
            <a:r>
              <a:rPr lang="en-US" dirty="0"/>
              <a:t>Physicians will complete monthly environmental scans to monitor progress </a:t>
            </a:r>
          </a:p>
          <a:p>
            <a:r>
              <a:rPr lang="en-US" dirty="0"/>
              <a:t>Pediatric preparedness checklist is provided to help increase score on the environmental scans </a:t>
            </a:r>
          </a:p>
          <a:p>
            <a:r>
              <a:rPr lang="en-US" dirty="0"/>
              <a:t>Templates and resources provided to minimize knowledge barriers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7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Scan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7600" y="1993010"/>
            <a:ext cx="14020800" cy="62429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4165" indent="-304165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700" b="1" dirty="0">
                <a:latin typeface="Gotham Book"/>
              </a:rPr>
              <a:t>Step 1:</a:t>
            </a:r>
            <a:r>
              <a:rPr lang="en-US" sz="3700" dirty="0">
                <a:latin typeface="Gotham Book"/>
              </a:rPr>
              <a:t> Physicians will complete the environmental scan and evaluate deficiencies </a:t>
            </a:r>
            <a:endParaRPr lang="en-US"/>
          </a:p>
          <a:p>
            <a:pPr marL="304165" indent="-304165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700" b="1" dirty="0">
                <a:latin typeface="Gotham Book"/>
              </a:rPr>
              <a:t>Step 2:</a:t>
            </a:r>
            <a:r>
              <a:rPr lang="en-US" sz="3700" dirty="0">
                <a:latin typeface="Gotham Book"/>
              </a:rPr>
              <a:t> Based on the scan results, list short-term and long-term goals for the practice</a:t>
            </a:r>
            <a:endParaRPr lang="en-US" sz="3700" dirty="0"/>
          </a:p>
          <a:p>
            <a:pPr marL="304165" indent="-304165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700" b="1" dirty="0">
                <a:latin typeface="Gotham Book"/>
              </a:rPr>
              <a:t>Step 3: </a:t>
            </a:r>
            <a:r>
              <a:rPr lang="en-US" sz="3700" dirty="0">
                <a:latin typeface="Gotham Book"/>
              </a:rPr>
              <a:t>Based on goal-setting activity, the lead physician will need to identify the domain to work on based on feasibility </a:t>
            </a:r>
            <a:endParaRPr lang="en-US" sz="3700" dirty="0"/>
          </a:p>
          <a:p>
            <a:pPr marL="304165" indent="-304165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700" b="1" dirty="0">
                <a:latin typeface="Gotham Book"/>
              </a:rPr>
              <a:t>Step 4: </a:t>
            </a:r>
            <a:r>
              <a:rPr lang="en-US" sz="3700" dirty="0">
                <a:latin typeface="Gotham Book"/>
              </a:rPr>
              <a:t>Team moves from passive actions to proactive behaviors related to disaster planning – moving from 1 point increase improvement to a 2 point increase 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73062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Scan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792483"/>
            <a:ext cx="14368378" cy="64434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304165" indent="-304165"/>
            <a:endParaRPr lang="en-US" sz="3700" dirty="0"/>
          </a:p>
          <a:p>
            <a:pPr marL="304165" indent="-304165"/>
            <a:endParaRPr lang="en-US" sz="3700" dirty="0"/>
          </a:p>
        </p:txBody>
      </p:sp>
      <p:graphicFrame>
        <p:nvGraphicFramePr>
          <p:cNvPr id="10" name="Diagram 10">
            <a:extLst>
              <a:ext uri="{FF2B5EF4-FFF2-40B4-BE49-F238E27FC236}">
                <a16:creationId xmlns:a16="http://schemas.microsoft.com/office/drawing/2014/main" id="{801E38DB-C7BE-749B-6CBA-74D61DCF6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461896"/>
              </p:ext>
            </p:extLst>
          </p:nvPr>
        </p:nvGraphicFramePr>
        <p:xfrm>
          <a:off x="1243264" y="1900990"/>
          <a:ext cx="14157157" cy="665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137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50" dirty="0">
                <a:latin typeface="Gotham Bold"/>
              </a:rPr>
              <a:t>Environmental Scan Preview, </a:t>
            </a:r>
            <a:r>
              <a:rPr lang="en-US" sz="5850" dirty="0" err="1">
                <a:latin typeface="Gotham Bold"/>
              </a:rPr>
              <a:t>cont</a:t>
            </a:r>
            <a:endParaRPr lang="en-U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792483"/>
            <a:ext cx="14368378" cy="64434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304165" indent="-304165"/>
            <a:endParaRPr lang="en-US" sz="3700" dirty="0"/>
          </a:p>
          <a:p>
            <a:pPr marL="304165" indent="-304165"/>
            <a:endParaRPr lang="en-US" sz="3700" dirty="0"/>
          </a:p>
        </p:txBody>
      </p:sp>
      <p:graphicFrame>
        <p:nvGraphicFramePr>
          <p:cNvPr id="10" name="Diagram 10">
            <a:extLst>
              <a:ext uri="{FF2B5EF4-FFF2-40B4-BE49-F238E27FC236}">
                <a16:creationId xmlns:a16="http://schemas.microsoft.com/office/drawing/2014/main" id="{801E38DB-C7BE-749B-6CBA-74D61DCF6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703624"/>
              </p:ext>
            </p:extLst>
          </p:nvPr>
        </p:nvGraphicFramePr>
        <p:xfrm>
          <a:off x="1243264" y="1900990"/>
          <a:ext cx="14157157" cy="665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21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4636685"/>
              </p:ext>
            </p:extLst>
          </p:nvPr>
        </p:nvGraphicFramePr>
        <p:xfrm>
          <a:off x="1122055" y="1299411"/>
          <a:ext cx="13908505" cy="744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Title 57">
            <a:extLst>
              <a:ext uri="{FF2B5EF4-FFF2-40B4-BE49-F238E27FC236}">
                <a16:creationId xmlns:a16="http://schemas.microsoft.com/office/drawing/2014/main" id="{A29E1159-1712-2636-9CD3-86DF9332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435221" cy="178078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Bold"/>
              </a:rPr>
              <a:t>Pediatric Disaster Preparedness 7 Domains</a:t>
            </a:r>
          </a:p>
          <a:p>
            <a:endParaRPr lang="en-US" sz="5850" dirty="0"/>
          </a:p>
        </p:txBody>
      </p:sp>
    </p:spTree>
    <p:extLst>
      <p:ext uri="{BB962C8B-B14F-4D97-AF65-F5344CB8AC3E}">
        <p14:creationId xmlns:p14="http://schemas.microsoft.com/office/powerpoint/2010/main" val="393325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per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1 - No and it has not been discussed    </a:t>
            </a:r>
          </a:p>
          <a:p>
            <a:pPr marL="0" indent="0">
              <a:buNone/>
            </a:pPr>
            <a:r>
              <a:rPr lang="en-US" sz="2800" dirty="0"/>
              <a:t>2 - Discussed and in process of creating plans to implement</a:t>
            </a:r>
          </a:p>
          <a:p>
            <a:pPr marL="0" indent="0">
              <a:buNone/>
            </a:pPr>
            <a:r>
              <a:rPr lang="en-US" sz="2800" dirty="0"/>
              <a:t>3 - Discussed with complete plans to implement</a:t>
            </a:r>
          </a:p>
          <a:p>
            <a:pPr marL="0" indent="0">
              <a:buNone/>
            </a:pPr>
            <a:r>
              <a:rPr lang="en-US" sz="2800" dirty="0"/>
              <a:t>4 - In process of implementing</a:t>
            </a:r>
          </a:p>
          <a:p>
            <a:pPr marL="0" indent="0">
              <a:buNone/>
            </a:pPr>
            <a:r>
              <a:rPr lang="en-US" sz="2800" dirty="0"/>
              <a:t>5 - Completely implemented</a:t>
            </a:r>
          </a:p>
          <a:p>
            <a:pPr marL="0" indent="0">
              <a:buNone/>
            </a:pPr>
            <a:r>
              <a:rPr lang="en-US" sz="2800" dirty="0"/>
              <a:t>6 - Completely implemented and successfully tested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7600" y="6601248"/>
            <a:ext cx="13641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Highest Score: 42 points </a:t>
            </a:r>
          </a:p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Goal Score: </a:t>
            </a:r>
            <a:r>
              <a:rPr lang="en-US" sz="3600" b="1" dirty="0"/>
              <a:t>30 points or at least a 2 point increase per domain </a:t>
            </a:r>
          </a:p>
        </p:txBody>
      </p:sp>
    </p:spTree>
    <p:extLst>
      <p:ext uri="{BB962C8B-B14F-4D97-AF65-F5344CB8AC3E}">
        <p14:creationId xmlns:p14="http://schemas.microsoft.com/office/powerpoint/2010/main" val="108739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31098A1-4E85-4639-9276-F2A3C00DB7BC}" vid="{D54772D7-540C-4FC4-BDBD-3BEBCC4BAE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1121</Words>
  <Application>Microsoft Office PowerPoint</Application>
  <PresentationFormat>Custom</PresentationFormat>
  <Paragraphs>111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Pediatric Disaster Preparedness   MOC Initiative for  Community-based Clinic Teams</vt:lpstr>
      <vt:lpstr>Background</vt:lpstr>
      <vt:lpstr>Background</vt:lpstr>
      <vt:lpstr>Structure</vt:lpstr>
      <vt:lpstr>Environmental Scan</vt:lpstr>
      <vt:lpstr>Environmental Scan Preview</vt:lpstr>
      <vt:lpstr>Environmental Scan Preview, cont</vt:lpstr>
      <vt:lpstr>Pediatric Disaster Preparedness 7 Domains </vt:lpstr>
      <vt:lpstr>Scoring per Domain</vt:lpstr>
      <vt:lpstr>Why 2 point increase? </vt:lpstr>
      <vt:lpstr>The Final Point – Point 6 </vt:lpstr>
      <vt:lpstr>Pediatric Preparedness Checklist </vt:lpstr>
      <vt:lpstr>Progress Reports</vt:lpstr>
      <vt:lpstr>Requirements</vt:lpstr>
      <vt:lpstr>Timeline for First Cohort</vt:lpstr>
    </vt:vector>
  </TitlesOfParts>
  <Company>Texas Children's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Codispoti, Margaret</dc:creator>
  <cp:lastModifiedBy>Codispoti, Margaret</cp:lastModifiedBy>
  <cp:revision>265</cp:revision>
  <dcterms:created xsi:type="dcterms:W3CDTF">2019-10-17T15:47:27Z</dcterms:created>
  <dcterms:modified xsi:type="dcterms:W3CDTF">2022-11-10T14:25:33Z</dcterms:modified>
</cp:coreProperties>
</file>