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582"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78503"/>
  </p:normalViewPr>
  <p:slideViewPr>
    <p:cSldViewPr snapToGrid="0" snapToObjects="1">
      <p:cViewPr varScale="1">
        <p:scale>
          <a:sx n="99" d="100"/>
          <a:sy n="99" d="100"/>
        </p:scale>
        <p:origin x="2256" y="176"/>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5F3D9-6159-0E4F-A0E1-02985E2851D8}" type="datetimeFigureOut">
              <a:rPr lang="en-US" smtClean="0"/>
              <a:t>5/1/21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88E42-8753-1F4B-86E7-17AE71EA6387}" type="slidenum">
              <a:rPr lang="en-US" smtClean="0"/>
              <a:t>‹#›</a:t>
            </a:fld>
            <a:endParaRPr lang="en-US"/>
          </a:p>
        </p:txBody>
      </p:sp>
    </p:spTree>
    <p:extLst>
      <p:ext uri="{BB962C8B-B14F-4D97-AF65-F5344CB8AC3E}">
        <p14:creationId xmlns:p14="http://schemas.microsoft.com/office/powerpoint/2010/main" val="249237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Registration is now open Pediatric Emergency Care Coordinator Workforce Development Collaborative.  The goal of this collaborative is to give any healthcare professional with an interest in pediatrics the tools to champion improvement in the care of ill and injured children in their community. There is no cost to participate, and no pediatric-specific expertise or training is required. </a:t>
            </a:r>
          </a:p>
          <a:p>
            <a:endParaRPr lang="en-US" dirty="0"/>
          </a:p>
          <a:p>
            <a:r>
              <a:rPr lang="en-US" dirty="0"/>
              <a:t>The collaborative will occur in two phases. During the first part (September through March), participants will attend monthly learning sessions where we will explore one of the seven pediatric readiness focus areas listed here with a focus on current best practices and exchanging strategies for improvement. During phase 2 of the collaborative, which will last from March through June, participants will be coached through implementing an improvement plan of their choice at their agency, ED or hospital. </a:t>
            </a:r>
          </a:p>
          <a:p>
            <a:endParaRPr lang="en-US" dirty="0"/>
          </a:p>
          <a:p>
            <a:r>
              <a:rPr lang="en-US" dirty="0"/>
              <a:t>To learn more or register visit the link at the bottom or scan this QR code. </a:t>
            </a:r>
          </a:p>
        </p:txBody>
      </p:sp>
      <p:sp>
        <p:nvSpPr>
          <p:cNvPr id="4" name="Slide Number Placeholder 3"/>
          <p:cNvSpPr>
            <a:spLocks noGrp="1"/>
          </p:cNvSpPr>
          <p:nvPr>
            <p:ph type="sldNum" sz="quarter" idx="5"/>
          </p:nvPr>
        </p:nvSpPr>
        <p:spPr/>
        <p:txBody>
          <a:bodyPr/>
          <a:lstStyle/>
          <a:p>
            <a:fld id="{11888E42-8753-1F4B-86E7-17AE71EA6387}" type="slidenum">
              <a:rPr lang="en-US" smtClean="0"/>
              <a:t>1</a:t>
            </a:fld>
            <a:endParaRPr lang="en-US"/>
          </a:p>
        </p:txBody>
      </p:sp>
    </p:spTree>
    <p:extLst>
      <p:ext uri="{BB962C8B-B14F-4D97-AF65-F5344CB8AC3E}">
        <p14:creationId xmlns:p14="http://schemas.microsoft.com/office/powerpoint/2010/main" val="122175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BE3B9D-FD53-2F46-A409-76788EC1435A}"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2A4-E9A6-FB41-B344-9C5DFFABA9E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87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E3B9D-FD53-2F46-A409-76788EC1435A}"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202792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E3B9D-FD53-2F46-A409-76788EC1435A}"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3084266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ABB0C64-AD16-4270-8323-3B986F4CAD10}"/>
              </a:ext>
            </a:extLst>
          </p:cNvPr>
          <p:cNvGrpSpPr/>
          <p:nvPr/>
        </p:nvGrpSpPr>
        <p:grpSpPr>
          <a:xfrm>
            <a:off x="6807201" y="3144"/>
            <a:ext cx="5384801" cy="1101852"/>
            <a:chOff x="5334000" y="-37306"/>
            <a:chExt cx="3281716" cy="895350"/>
          </a:xfrm>
        </p:grpSpPr>
        <p:pic>
          <p:nvPicPr>
            <p:cNvPr id="12" name="Graphic 11">
              <a:extLst>
                <a:ext uri="{FF2B5EF4-FFF2-40B4-BE49-F238E27FC236}">
                  <a16:creationId xmlns:a16="http://schemas.microsoft.com/office/drawing/2014/main" id="{323EE1CF-2D6B-4E08-B98D-D9F9B91968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48301" y="-37306"/>
              <a:ext cx="3167415" cy="609600"/>
            </a:xfrm>
            <a:prstGeom prst="rect">
              <a:avLst/>
            </a:prstGeom>
          </p:spPr>
        </p:pic>
        <p:pic>
          <p:nvPicPr>
            <p:cNvPr id="13" name="Graphic 12">
              <a:extLst>
                <a:ext uri="{FF2B5EF4-FFF2-40B4-BE49-F238E27FC236}">
                  <a16:creationId xmlns:a16="http://schemas.microsoft.com/office/drawing/2014/main" id="{2AA44434-8959-4391-901A-0B056114A27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34000" y="-37306"/>
              <a:ext cx="819150" cy="895350"/>
            </a:xfrm>
            <a:prstGeom prst="rect">
              <a:avLst/>
            </a:prstGeom>
          </p:spPr>
        </p:pic>
      </p:grpSp>
      <p:sp>
        <p:nvSpPr>
          <p:cNvPr id="2" name="Title 1">
            <a:extLst>
              <a:ext uri="{FF2B5EF4-FFF2-40B4-BE49-F238E27FC236}">
                <a16:creationId xmlns:a16="http://schemas.microsoft.com/office/drawing/2014/main" id="{33133CFB-98CB-4408-8818-24F931AC137B}"/>
              </a:ext>
            </a:extLst>
          </p:cNvPr>
          <p:cNvSpPr>
            <a:spLocks noGrp="1"/>
          </p:cNvSpPr>
          <p:nvPr>
            <p:ph type="title"/>
          </p:nvPr>
        </p:nvSpPr>
        <p:spPr/>
        <p:txBody>
          <a:body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A6EE7E31-13F0-404F-BFFF-EE236EB5D4B4}"/>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04FC6F67-BAE4-413D-8066-1E361D58912A}"/>
              </a:ext>
            </a:extLst>
          </p:cNvPr>
          <p:cNvSpPr>
            <a:spLocks noGrp="1"/>
          </p:cNvSpPr>
          <p:nvPr>
            <p:ph type="sldNum" sz="quarter" idx="11"/>
          </p:nvPr>
        </p:nvSpPr>
        <p:spPr/>
        <p:txBody>
          <a:bodyPr/>
          <a:lstStyle/>
          <a:p>
            <a:fld id="{C4BB82A4-E9A6-FB41-B344-9C5DFFABA9EB}" type="slidenum">
              <a:rPr lang="en-US" smtClean="0"/>
              <a:t>‹#›</a:t>
            </a:fld>
            <a:endParaRPr lang="en-US"/>
          </a:p>
        </p:txBody>
      </p:sp>
      <p:sp>
        <p:nvSpPr>
          <p:cNvPr id="14" name="Content Placeholder 2">
            <a:extLst>
              <a:ext uri="{FF2B5EF4-FFF2-40B4-BE49-F238E27FC236}">
                <a16:creationId xmlns:a16="http://schemas.microsoft.com/office/drawing/2014/main" id="{DF566D8F-E696-41DE-BA1C-A8D0C7F03EDA}"/>
              </a:ext>
            </a:extLst>
          </p:cNvPr>
          <p:cNvSpPr>
            <a:spLocks noGrp="1"/>
          </p:cNvSpPr>
          <p:nvPr>
            <p:ph idx="1"/>
          </p:nvPr>
        </p:nvSpPr>
        <p:spPr>
          <a:xfrm>
            <a:off x="609600" y="1425655"/>
            <a:ext cx="10302240" cy="571500"/>
          </a:xfrm>
        </p:spPr>
        <p:txBody>
          <a:bodyPr>
            <a:normAutofit/>
          </a:bodyPr>
          <a:lstStyle>
            <a:lvl1pPr marL="63949" indent="0">
              <a:buFont typeface="Arial" panose="020B0604020202020204" pitchFamily="34" charset="0"/>
              <a:buNone/>
              <a:defRPr sz="1998"/>
            </a:lvl1pPr>
            <a:lvl2pPr marL="536714" indent="0">
              <a:buNone/>
              <a:defRPr/>
            </a:lvl2pPr>
            <a:lvl3pPr marL="877012" indent="0">
              <a:buNone/>
              <a:defRPr/>
            </a:lvl3pPr>
            <a:lvl4pPr marL="1160214" indent="0">
              <a:buNone/>
              <a:defRPr/>
            </a:lvl4pPr>
            <a:lvl5pPr marL="1388602" indent="0">
              <a:buNone/>
              <a:defRPr/>
            </a:lvl5pPr>
          </a:lstStyle>
          <a:p>
            <a:pPr lvl="0"/>
            <a:r>
              <a:rPr lang="en-US"/>
              <a:t>Click to edit Master text styles</a:t>
            </a:r>
          </a:p>
        </p:txBody>
      </p:sp>
    </p:spTree>
    <p:extLst>
      <p:ext uri="{BB962C8B-B14F-4D97-AF65-F5344CB8AC3E}">
        <p14:creationId xmlns:p14="http://schemas.microsoft.com/office/powerpoint/2010/main" val="1349564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69A71A3-950D-4899-B79B-35F2758BD331}"/>
              </a:ext>
            </a:extLst>
          </p:cNvPr>
          <p:cNvGrpSpPr/>
          <p:nvPr userDrawn="1"/>
        </p:nvGrpSpPr>
        <p:grpSpPr>
          <a:xfrm>
            <a:off x="0" y="1207336"/>
            <a:ext cx="12192000" cy="4467863"/>
            <a:chOff x="0" y="1207336"/>
            <a:chExt cx="12192000" cy="4467863"/>
          </a:xfrm>
        </p:grpSpPr>
        <p:sp>
          <p:nvSpPr>
            <p:cNvPr id="33" name="Flowchart: Delay 24">
              <a:extLst>
                <a:ext uri="{FF2B5EF4-FFF2-40B4-BE49-F238E27FC236}">
                  <a16:creationId xmlns:a16="http://schemas.microsoft.com/office/drawing/2014/main" id="{928187B2-0394-40AE-9F9C-6682AC71596C}"/>
                </a:ext>
              </a:extLst>
            </p:cNvPr>
            <p:cNvSpPr/>
            <p:nvPr userDrawn="1"/>
          </p:nvSpPr>
          <p:spPr>
            <a:xfrm flipH="1">
              <a:off x="2613003" y="3441616"/>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Flowchart: Delay 24">
              <a:extLst>
                <a:ext uri="{FF2B5EF4-FFF2-40B4-BE49-F238E27FC236}">
                  <a16:creationId xmlns:a16="http://schemas.microsoft.com/office/drawing/2014/main" id="{355D9AC9-E7B7-459E-925B-0047C675B750}"/>
                </a:ext>
              </a:extLst>
            </p:cNvPr>
            <p:cNvSpPr/>
            <p:nvPr userDrawn="1"/>
          </p:nvSpPr>
          <p:spPr>
            <a:xfrm>
              <a:off x="9491472" y="1379494"/>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Rectangle 14">
              <a:extLst>
                <a:ext uri="{FF2B5EF4-FFF2-40B4-BE49-F238E27FC236}">
                  <a16:creationId xmlns:a16="http://schemas.microsoft.com/office/drawing/2014/main" id="{5302FB5C-BDE1-4891-8E91-CB3F868629BB}"/>
                </a:ext>
              </a:extLst>
            </p:cNvPr>
            <p:cNvSpPr/>
            <p:nvPr userDrawn="1"/>
          </p:nvSpPr>
          <p:spPr>
            <a:xfrm>
              <a:off x="4416552" y="1207336"/>
              <a:ext cx="5074920" cy="356616"/>
            </a:xfrm>
            <a:prstGeom prst="rect">
              <a:avLst/>
            </a:prstGeom>
            <a:gradFill flip="none" rotWithShape="1">
              <a:gsLst>
                <a:gs pos="0">
                  <a:srgbClr val="BAC82F"/>
                </a:gs>
                <a:gs pos="100000">
                  <a:srgbClr val="0C6D8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ectangle 10">
              <a:extLst>
                <a:ext uri="{FF2B5EF4-FFF2-40B4-BE49-F238E27FC236}">
                  <a16:creationId xmlns:a16="http://schemas.microsoft.com/office/drawing/2014/main" id="{D09DE4F0-7E7E-4423-A407-CD6485ACBB4F}"/>
                </a:ext>
              </a:extLst>
            </p:cNvPr>
            <p:cNvSpPr/>
            <p:nvPr userDrawn="1"/>
          </p:nvSpPr>
          <p:spPr>
            <a:xfrm>
              <a:off x="0" y="1207336"/>
              <a:ext cx="4416552" cy="356616"/>
            </a:xfrm>
            <a:prstGeom prst="rect">
              <a:avLst/>
            </a:prstGeom>
            <a:gradFill flip="none" rotWithShape="1">
              <a:gsLst>
                <a:gs pos="0">
                  <a:srgbClr val="F2C020"/>
                </a:gs>
                <a:gs pos="100000">
                  <a:srgbClr val="BAC8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8" name="Rectangle 27">
              <a:extLst>
                <a:ext uri="{FF2B5EF4-FFF2-40B4-BE49-F238E27FC236}">
                  <a16:creationId xmlns:a16="http://schemas.microsoft.com/office/drawing/2014/main" id="{4ED74833-8EE3-4FA9-B6D2-03710E410482}"/>
                </a:ext>
              </a:extLst>
            </p:cNvPr>
            <p:cNvSpPr/>
            <p:nvPr userDrawn="1"/>
          </p:nvSpPr>
          <p:spPr>
            <a:xfrm>
              <a:off x="4416552" y="3269385"/>
              <a:ext cx="5074920" cy="356616"/>
            </a:xfrm>
            <a:prstGeom prst="rect">
              <a:avLst/>
            </a:prstGeom>
            <a:gradFill flip="none" rotWithShape="1">
              <a:gsLst>
                <a:gs pos="0">
                  <a:schemeClr val="tx2"/>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7" name="Rectangle 36">
              <a:extLst>
                <a:ext uri="{FF2B5EF4-FFF2-40B4-BE49-F238E27FC236}">
                  <a16:creationId xmlns:a16="http://schemas.microsoft.com/office/drawing/2014/main" id="{94005B59-B78D-469E-BAA4-E7B2A61E103D}"/>
                </a:ext>
              </a:extLst>
            </p:cNvPr>
            <p:cNvSpPr/>
            <p:nvPr userDrawn="1"/>
          </p:nvSpPr>
          <p:spPr>
            <a:xfrm>
              <a:off x="4414968" y="5318583"/>
              <a:ext cx="5074920" cy="356616"/>
            </a:xfrm>
            <a:prstGeom prst="rect">
              <a:avLst/>
            </a:prstGeom>
            <a:gradFill flip="none" rotWithShape="1">
              <a:gsLst>
                <a:gs pos="0">
                  <a:schemeClr val="tx2"/>
                </a:gs>
                <a:gs pos="52000">
                  <a:schemeClr val="accent3"/>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4" name="Rectangle 63">
              <a:extLst>
                <a:ext uri="{FF2B5EF4-FFF2-40B4-BE49-F238E27FC236}">
                  <a16:creationId xmlns:a16="http://schemas.microsoft.com/office/drawing/2014/main" id="{40BE4BEF-834D-4D0F-8E96-F1F8E6600C46}"/>
                </a:ext>
              </a:extLst>
            </p:cNvPr>
            <p:cNvSpPr/>
            <p:nvPr userDrawn="1"/>
          </p:nvSpPr>
          <p:spPr>
            <a:xfrm>
              <a:off x="9448800" y="5317275"/>
              <a:ext cx="2743200" cy="356616"/>
            </a:xfrm>
            <a:prstGeom prst="rect">
              <a:avLst/>
            </a:prstGeom>
            <a:gradFill flip="none" rotWithShape="1">
              <a:gsLst>
                <a:gs pos="0">
                  <a:schemeClr val="accent5"/>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 name="Title 1">
            <a:extLst>
              <a:ext uri="{FF2B5EF4-FFF2-40B4-BE49-F238E27FC236}">
                <a16:creationId xmlns:a16="http://schemas.microsoft.com/office/drawing/2014/main" id="{1A4D6C00-E83E-4187-903F-A0A515BA93F6}"/>
              </a:ext>
            </a:extLst>
          </p:cNvPr>
          <p:cNvSpPr>
            <a:spLocks noGrp="1"/>
          </p:cNvSpPr>
          <p:nvPr>
            <p:ph type="title" hasCustomPrompt="1"/>
          </p:nvPr>
        </p:nvSpPr>
        <p:spPr>
          <a:xfrm>
            <a:off x="462638" y="2079876"/>
            <a:ext cx="3052087" cy="1475598"/>
          </a:xfrm>
        </p:spPr>
        <p:txBody>
          <a:bodyPr lIns="0" tIns="0" rIns="0" bIns="0"/>
          <a:lstStyle>
            <a:lvl1pPr>
              <a:defRPr/>
            </a:lvl1pPr>
          </a:lstStyle>
          <a:p>
            <a:r>
              <a:rPr lang="en-US" noProof="0"/>
              <a:t>CLICK TO EDIT</a:t>
            </a:r>
            <a:br>
              <a:rPr lang="en-US" noProof="0"/>
            </a:br>
            <a:r>
              <a:rPr lang="en-US" noProof="0"/>
              <a:t>MASTER TITLE</a:t>
            </a:r>
            <a:br>
              <a:rPr lang="en-US" noProof="0"/>
            </a:br>
            <a:r>
              <a:rPr lang="en-US" noProof="0"/>
              <a:t>STYLE</a:t>
            </a:r>
          </a:p>
        </p:txBody>
      </p:sp>
      <p:sp>
        <p:nvSpPr>
          <p:cNvPr id="8" name="Text Placeholder 7">
            <a:extLst>
              <a:ext uri="{FF2B5EF4-FFF2-40B4-BE49-F238E27FC236}">
                <a16:creationId xmlns:a16="http://schemas.microsoft.com/office/drawing/2014/main" id="{00F0DE95-4ED7-482F-BB4E-C1238B352DAD}"/>
              </a:ext>
            </a:extLst>
          </p:cNvPr>
          <p:cNvSpPr>
            <a:spLocks noGrp="1"/>
          </p:cNvSpPr>
          <p:nvPr>
            <p:ph type="body" sz="quarter" idx="13" hasCustomPrompt="1"/>
          </p:nvPr>
        </p:nvSpPr>
        <p:spPr>
          <a:xfrm>
            <a:off x="461963" y="3587769"/>
            <a:ext cx="1726129" cy="291597"/>
          </a:xfrm>
        </p:spPr>
        <p:txBody>
          <a:bodyPr lIns="0" tIns="0" rIns="0" bIns="0">
            <a:normAutofit/>
          </a:bodyPr>
          <a:lstStyle>
            <a:lvl1pPr marL="0" indent="0">
              <a:buNone/>
              <a:defRPr sz="2000" b="1" i="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20XX-20XX</a:t>
            </a:r>
          </a:p>
        </p:txBody>
      </p:sp>
      <p:sp>
        <p:nvSpPr>
          <p:cNvPr id="9" name="Text Placeholder 7">
            <a:extLst>
              <a:ext uri="{FF2B5EF4-FFF2-40B4-BE49-F238E27FC236}">
                <a16:creationId xmlns:a16="http://schemas.microsoft.com/office/drawing/2014/main" id="{1F135EA3-D982-467F-B90A-B791DFDDA877}"/>
              </a:ext>
            </a:extLst>
          </p:cNvPr>
          <p:cNvSpPr>
            <a:spLocks noGrp="1"/>
          </p:cNvSpPr>
          <p:nvPr>
            <p:ph type="body" sz="quarter" idx="14" hasCustomPrompt="1"/>
          </p:nvPr>
        </p:nvSpPr>
        <p:spPr>
          <a:xfrm>
            <a:off x="461963" y="3927199"/>
            <a:ext cx="1726129" cy="378571"/>
          </a:xfrm>
        </p:spPr>
        <p:txBody>
          <a:bodyPr lIns="0" tIns="0" rIns="0" bIns="0">
            <a:normAutofit/>
          </a:bodyPr>
          <a:lstStyle>
            <a:lvl1pPr marL="0" indent="0">
              <a:buNone/>
              <a:defRPr sz="2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3 Years Plan</a:t>
            </a:r>
          </a:p>
        </p:txBody>
      </p:sp>
      <p:sp>
        <p:nvSpPr>
          <p:cNvPr id="106" name="Picture Placeholder 104">
            <a:extLst>
              <a:ext uri="{FF2B5EF4-FFF2-40B4-BE49-F238E27FC236}">
                <a16:creationId xmlns:a16="http://schemas.microsoft.com/office/drawing/2014/main" id="{4580320F-7723-4672-AB19-22C87ECD53D3}"/>
              </a:ext>
            </a:extLst>
          </p:cNvPr>
          <p:cNvSpPr>
            <a:spLocks noGrp="1"/>
          </p:cNvSpPr>
          <p:nvPr>
            <p:ph type="pic" sz="quarter" idx="56"/>
          </p:nvPr>
        </p:nvSpPr>
        <p:spPr>
          <a:xfrm>
            <a:off x="461963" y="5725379"/>
            <a:ext cx="950912" cy="685800"/>
          </a:xfrm>
          <a:ln w="3556">
            <a:solidFill>
              <a:srgbClr val="454D55"/>
            </a:solidFill>
          </a:ln>
        </p:spPr>
        <p:txBody>
          <a:bodyPr anchor="ctr" anchorCtr="0">
            <a:noAutofit/>
          </a:bodyPr>
          <a:lstStyle>
            <a:lvl1pPr marL="0" indent="0" algn="ctr">
              <a:buNone/>
              <a:defRPr sz="1200"/>
            </a:lvl1pPr>
          </a:lstStyle>
          <a:p>
            <a:r>
              <a:rPr lang="en-US" noProof="0"/>
              <a:t>Click icon to add picture</a:t>
            </a:r>
          </a:p>
        </p:txBody>
      </p:sp>
      <p:sp>
        <p:nvSpPr>
          <p:cNvPr id="108" name="Text Placeholder 42">
            <a:extLst>
              <a:ext uri="{FF2B5EF4-FFF2-40B4-BE49-F238E27FC236}">
                <a16:creationId xmlns:a16="http://schemas.microsoft.com/office/drawing/2014/main" id="{F6CA33C8-1786-4D07-8C52-AE1469894B67}"/>
              </a:ext>
            </a:extLst>
          </p:cNvPr>
          <p:cNvSpPr>
            <a:spLocks noGrp="1"/>
          </p:cNvSpPr>
          <p:nvPr>
            <p:ph type="body" sz="quarter" idx="57" hasCustomPrompt="1"/>
          </p:nvPr>
        </p:nvSpPr>
        <p:spPr>
          <a:xfrm>
            <a:off x="2565129" y="863644"/>
            <a:ext cx="1044000" cy="1044000"/>
          </a:xfrm>
          <a:prstGeom prst="ellipse">
            <a:avLst/>
          </a:prstGeom>
          <a:solidFill>
            <a:srgbClr val="BAC82F"/>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noProof="0"/>
              <a:t>20XX</a:t>
            </a:r>
          </a:p>
        </p:txBody>
      </p:sp>
      <p:sp>
        <p:nvSpPr>
          <p:cNvPr id="44" name="Text Placeholder 42">
            <a:extLst>
              <a:ext uri="{FF2B5EF4-FFF2-40B4-BE49-F238E27FC236}">
                <a16:creationId xmlns:a16="http://schemas.microsoft.com/office/drawing/2014/main" id="{62E3BBD0-72BD-45D7-BE15-8B93AFB86258}"/>
              </a:ext>
            </a:extLst>
          </p:cNvPr>
          <p:cNvSpPr>
            <a:spLocks noGrp="1"/>
          </p:cNvSpPr>
          <p:nvPr>
            <p:ph type="body" sz="quarter" idx="15" hasCustomPrompt="1"/>
          </p:nvPr>
        </p:nvSpPr>
        <p:spPr>
          <a:xfrm>
            <a:off x="4414968" y="843980"/>
            <a:ext cx="1044000" cy="1044000"/>
          </a:xfrm>
          <a:prstGeom prst="ellipse">
            <a:avLst/>
          </a:prstGeom>
          <a:solidFill>
            <a:schemeClr val="bg1"/>
          </a:solidFill>
          <a:ln w="72390">
            <a:solidFill>
              <a:srgbClr val="BAC82F"/>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Q1</a:t>
            </a:r>
          </a:p>
        </p:txBody>
      </p:sp>
      <p:sp>
        <p:nvSpPr>
          <p:cNvPr id="80" name="Text Placeholder 7">
            <a:extLst>
              <a:ext uri="{FF2B5EF4-FFF2-40B4-BE49-F238E27FC236}">
                <a16:creationId xmlns:a16="http://schemas.microsoft.com/office/drawing/2014/main" id="{C695E72E-773D-407A-AFA4-EF90ADF9D131}"/>
              </a:ext>
            </a:extLst>
          </p:cNvPr>
          <p:cNvSpPr>
            <a:spLocks noGrp="1"/>
          </p:cNvSpPr>
          <p:nvPr>
            <p:ph type="body" sz="quarter" idx="32" hasCustomPrompt="1"/>
          </p:nvPr>
        </p:nvSpPr>
        <p:spPr>
          <a:xfrm>
            <a:off x="4078435" y="436306"/>
            <a:ext cx="1726129" cy="204276"/>
          </a:xfrm>
        </p:spPr>
        <p:txBody>
          <a:bodyPr lIns="0" tIns="0" rIns="0" bIns="0">
            <a:normAutofit/>
          </a:bodyPr>
          <a:lstStyle>
            <a:lvl1pPr marL="0" indent="0" algn="ctr">
              <a:buNone/>
              <a:defRPr sz="1500" b="0" i="0">
                <a:solidFill>
                  <a:srgbClr val="BAC82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81" name="Text Placeholder 7">
            <a:extLst>
              <a:ext uri="{FF2B5EF4-FFF2-40B4-BE49-F238E27FC236}">
                <a16:creationId xmlns:a16="http://schemas.microsoft.com/office/drawing/2014/main" id="{7463FB1C-AFEB-4EAE-B84D-A1613AF5BA7C}"/>
              </a:ext>
            </a:extLst>
          </p:cNvPr>
          <p:cNvSpPr>
            <a:spLocks noGrp="1"/>
          </p:cNvSpPr>
          <p:nvPr>
            <p:ph type="body" sz="quarter" idx="33" hasCustomPrompt="1"/>
          </p:nvPr>
        </p:nvSpPr>
        <p:spPr>
          <a:xfrm>
            <a:off x="4078434" y="618756"/>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50" name="Text Placeholder 42">
            <a:extLst>
              <a:ext uri="{FF2B5EF4-FFF2-40B4-BE49-F238E27FC236}">
                <a16:creationId xmlns:a16="http://schemas.microsoft.com/office/drawing/2014/main" id="{12DFAD2F-3ED1-46BF-B662-2E96A42C48E7}"/>
              </a:ext>
            </a:extLst>
          </p:cNvPr>
          <p:cNvSpPr>
            <a:spLocks noGrp="1"/>
          </p:cNvSpPr>
          <p:nvPr>
            <p:ph type="body" sz="quarter" idx="17" hasCustomPrompt="1"/>
          </p:nvPr>
        </p:nvSpPr>
        <p:spPr>
          <a:xfrm>
            <a:off x="5759136" y="863644"/>
            <a:ext cx="1044000" cy="1044000"/>
          </a:xfrm>
          <a:prstGeom prst="ellipse">
            <a:avLst/>
          </a:prstGeom>
          <a:solidFill>
            <a:schemeClr val="bg1"/>
          </a:solidFill>
          <a:ln w="72390">
            <a:solidFill>
              <a:schemeClr val="accent2">
                <a:alpha val="60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Q2</a:t>
            </a:r>
          </a:p>
        </p:txBody>
      </p:sp>
      <p:sp>
        <p:nvSpPr>
          <p:cNvPr id="82" name="Text Placeholder 7">
            <a:extLst>
              <a:ext uri="{FF2B5EF4-FFF2-40B4-BE49-F238E27FC236}">
                <a16:creationId xmlns:a16="http://schemas.microsoft.com/office/drawing/2014/main" id="{622FB247-DB8F-4B67-B9EA-5741E1DDBEEE}"/>
              </a:ext>
            </a:extLst>
          </p:cNvPr>
          <p:cNvSpPr>
            <a:spLocks noGrp="1"/>
          </p:cNvSpPr>
          <p:nvPr>
            <p:ph type="body" sz="quarter" idx="34" hasCustomPrompt="1"/>
          </p:nvPr>
        </p:nvSpPr>
        <p:spPr>
          <a:xfrm>
            <a:off x="5422681" y="2025874"/>
            <a:ext cx="1726129" cy="204276"/>
          </a:xfrm>
        </p:spPr>
        <p:txBody>
          <a:bodyPr lIns="0" tIns="0" rIns="0" bIns="0">
            <a:normAutofit/>
          </a:bodyPr>
          <a:lstStyle>
            <a:lvl1pPr marL="0" indent="0" algn="ctr">
              <a:buNone/>
              <a:defRPr sz="1500" b="0" i="0">
                <a:solidFill>
                  <a:srgbClr val="81BF3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83" name="Text Placeholder 7">
            <a:extLst>
              <a:ext uri="{FF2B5EF4-FFF2-40B4-BE49-F238E27FC236}">
                <a16:creationId xmlns:a16="http://schemas.microsoft.com/office/drawing/2014/main" id="{CE2C8800-C93B-4E93-9AE2-9CBFC1E6D764}"/>
              </a:ext>
            </a:extLst>
          </p:cNvPr>
          <p:cNvSpPr>
            <a:spLocks noGrp="1"/>
          </p:cNvSpPr>
          <p:nvPr>
            <p:ph type="body" sz="quarter" idx="35" hasCustomPrompt="1"/>
          </p:nvPr>
        </p:nvSpPr>
        <p:spPr>
          <a:xfrm>
            <a:off x="5422680" y="2208324"/>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49" name="Text Placeholder 42">
            <a:extLst>
              <a:ext uri="{FF2B5EF4-FFF2-40B4-BE49-F238E27FC236}">
                <a16:creationId xmlns:a16="http://schemas.microsoft.com/office/drawing/2014/main" id="{CC1B1148-CFC2-4FF7-8B7C-9502EB650064}"/>
              </a:ext>
            </a:extLst>
          </p:cNvPr>
          <p:cNvSpPr>
            <a:spLocks noGrp="1"/>
          </p:cNvSpPr>
          <p:nvPr>
            <p:ph type="body" sz="quarter" idx="18" hasCustomPrompt="1"/>
          </p:nvPr>
        </p:nvSpPr>
        <p:spPr>
          <a:xfrm>
            <a:off x="7103304" y="863644"/>
            <a:ext cx="1044000" cy="1044000"/>
          </a:xfrm>
          <a:prstGeom prst="ellipse">
            <a:avLst/>
          </a:prstGeom>
          <a:solidFill>
            <a:schemeClr val="bg1"/>
          </a:solidFill>
          <a:ln w="72390">
            <a:solidFill>
              <a:schemeClr val="accent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Q3</a:t>
            </a:r>
          </a:p>
        </p:txBody>
      </p:sp>
      <p:sp>
        <p:nvSpPr>
          <p:cNvPr id="84" name="Text Placeholder 7">
            <a:extLst>
              <a:ext uri="{FF2B5EF4-FFF2-40B4-BE49-F238E27FC236}">
                <a16:creationId xmlns:a16="http://schemas.microsoft.com/office/drawing/2014/main" id="{60559160-7568-4A5B-88B4-DBB3C42D5D10}"/>
              </a:ext>
            </a:extLst>
          </p:cNvPr>
          <p:cNvSpPr>
            <a:spLocks noGrp="1"/>
          </p:cNvSpPr>
          <p:nvPr>
            <p:ph type="body" sz="quarter" idx="36" hasCustomPrompt="1"/>
          </p:nvPr>
        </p:nvSpPr>
        <p:spPr>
          <a:xfrm>
            <a:off x="6755391" y="437795"/>
            <a:ext cx="1726129" cy="204276"/>
          </a:xfrm>
        </p:spPr>
        <p:txBody>
          <a:bodyPr lIns="0" tIns="0" rIns="0" bIns="0">
            <a:normAutofit/>
          </a:bodyPr>
          <a:lstStyle>
            <a:lvl1pPr marL="0" indent="0" algn="ctr">
              <a:buNone/>
              <a:defRPr sz="1500" b="0" i="0">
                <a:solidFill>
                  <a:srgbClr val="2CA05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85" name="Text Placeholder 7">
            <a:extLst>
              <a:ext uri="{FF2B5EF4-FFF2-40B4-BE49-F238E27FC236}">
                <a16:creationId xmlns:a16="http://schemas.microsoft.com/office/drawing/2014/main" id="{AED30C6D-348A-4701-A27D-F10DFC175AC0}"/>
              </a:ext>
            </a:extLst>
          </p:cNvPr>
          <p:cNvSpPr>
            <a:spLocks noGrp="1"/>
          </p:cNvSpPr>
          <p:nvPr>
            <p:ph type="body" sz="quarter" idx="37" hasCustomPrompt="1"/>
          </p:nvPr>
        </p:nvSpPr>
        <p:spPr>
          <a:xfrm>
            <a:off x="6755390" y="618756"/>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46" name="Text Placeholder 42">
            <a:extLst>
              <a:ext uri="{FF2B5EF4-FFF2-40B4-BE49-F238E27FC236}">
                <a16:creationId xmlns:a16="http://schemas.microsoft.com/office/drawing/2014/main" id="{DC934A70-FE40-4A89-9799-1A672346662A}"/>
              </a:ext>
            </a:extLst>
          </p:cNvPr>
          <p:cNvSpPr>
            <a:spLocks noGrp="1"/>
          </p:cNvSpPr>
          <p:nvPr>
            <p:ph type="body" sz="quarter" idx="16" hasCustomPrompt="1"/>
          </p:nvPr>
        </p:nvSpPr>
        <p:spPr>
          <a:xfrm>
            <a:off x="8447472" y="863644"/>
            <a:ext cx="1044000" cy="1044000"/>
          </a:xfrm>
          <a:prstGeom prst="ellipse">
            <a:avLst/>
          </a:prstGeom>
          <a:solidFill>
            <a:schemeClr val="bg1"/>
          </a:solidFill>
          <a:ln w="72390">
            <a:solidFill>
              <a:schemeClr val="accent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Q4</a:t>
            </a:r>
          </a:p>
        </p:txBody>
      </p:sp>
      <p:sp>
        <p:nvSpPr>
          <p:cNvPr id="86" name="Text Placeholder 7">
            <a:extLst>
              <a:ext uri="{FF2B5EF4-FFF2-40B4-BE49-F238E27FC236}">
                <a16:creationId xmlns:a16="http://schemas.microsoft.com/office/drawing/2014/main" id="{AB11D018-DEEE-4BCE-B5F0-2B33DD39A6B9}"/>
              </a:ext>
            </a:extLst>
          </p:cNvPr>
          <p:cNvSpPr>
            <a:spLocks noGrp="1"/>
          </p:cNvSpPr>
          <p:nvPr>
            <p:ph type="body" sz="quarter" idx="38" hasCustomPrompt="1"/>
          </p:nvPr>
        </p:nvSpPr>
        <p:spPr>
          <a:xfrm>
            <a:off x="8106873" y="2025874"/>
            <a:ext cx="1726129" cy="204276"/>
          </a:xfrm>
        </p:spPr>
        <p:txBody>
          <a:bodyPr lIns="0" tIns="0" rIns="0" bIns="0">
            <a:normAutofit/>
          </a:bodyPr>
          <a:lstStyle>
            <a:lvl1pPr marL="0" indent="0" algn="ctr">
              <a:buNone/>
              <a:defRPr sz="1500" b="0" i="0">
                <a:solidFill>
                  <a:srgbClr val="1B866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87" name="Text Placeholder 7">
            <a:extLst>
              <a:ext uri="{FF2B5EF4-FFF2-40B4-BE49-F238E27FC236}">
                <a16:creationId xmlns:a16="http://schemas.microsoft.com/office/drawing/2014/main" id="{085539ED-B933-484F-8ECB-700829A52CAB}"/>
              </a:ext>
            </a:extLst>
          </p:cNvPr>
          <p:cNvSpPr>
            <a:spLocks noGrp="1"/>
          </p:cNvSpPr>
          <p:nvPr>
            <p:ph type="body" sz="quarter" idx="39" hasCustomPrompt="1"/>
          </p:nvPr>
        </p:nvSpPr>
        <p:spPr>
          <a:xfrm>
            <a:off x="8106872" y="2208324"/>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73" name="Text Placeholder 42">
            <a:extLst>
              <a:ext uri="{FF2B5EF4-FFF2-40B4-BE49-F238E27FC236}">
                <a16:creationId xmlns:a16="http://schemas.microsoft.com/office/drawing/2014/main" id="{F3728A77-BAED-49CA-87A0-DFCB220B3A28}"/>
              </a:ext>
            </a:extLst>
          </p:cNvPr>
          <p:cNvSpPr>
            <a:spLocks noGrp="1"/>
          </p:cNvSpPr>
          <p:nvPr>
            <p:ph type="body" sz="quarter" idx="28" hasCustomPrompt="1"/>
          </p:nvPr>
        </p:nvSpPr>
        <p:spPr>
          <a:xfrm>
            <a:off x="10705088" y="1917406"/>
            <a:ext cx="1044000" cy="1044000"/>
          </a:xfrm>
          <a:prstGeom prst="ellipse">
            <a:avLst/>
          </a:prstGeom>
          <a:solidFill>
            <a:schemeClr val="tx1"/>
          </a:solidFill>
          <a:ln w="72390">
            <a:solidFill>
              <a:schemeClr val="bg1"/>
            </a:solidFill>
          </a:ln>
        </p:spPr>
        <p:txBody>
          <a:bodyPr lIns="0" tIns="0" rIns="0" bIns="0" anchor="ctr" anchorCtr="0">
            <a:normAutofit/>
          </a:bodyPr>
          <a:lstStyle>
            <a:lvl1pPr marL="0" indent="0" algn="ctr">
              <a:buNone/>
              <a:defRPr lang="ru-RU" sz="2200" kern="1200" dirty="0">
                <a:solidFill>
                  <a:schemeClr val="bg1"/>
                </a:solidFill>
                <a:latin typeface="+mj-lt"/>
                <a:ea typeface="+mn-ea"/>
                <a:cs typeface="+mn-cs"/>
              </a:defRPr>
            </a:lvl1pPr>
          </a:lstStyle>
          <a:p>
            <a:pPr lvl="0"/>
            <a:r>
              <a:rPr lang="en-US" noProof="0"/>
              <a:t>20XX</a:t>
            </a:r>
          </a:p>
        </p:txBody>
      </p:sp>
      <p:sp>
        <p:nvSpPr>
          <p:cNvPr id="57" name="Text Placeholder 42">
            <a:extLst>
              <a:ext uri="{FF2B5EF4-FFF2-40B4-BE49-F238E27FC236}">
                <a16:creationId xmlns:a16="http://schemas.microsoft.com/office/drawing/2014/main" id="{D7526F27-FC58-40E7-A76A-47A27D23255B}"/>
              </a:ext>
            </a:extLst>
          </p:cNvPr>
          <p:cNvSpPr>
            <a:spLocks noGrp="1"/>
          </p:cNvSpPr>
          <p:nvPr>
            <p:ph type="body" sz="quarter" idx="20" hasCustomPrompt="1"/>
          </p:nvPr>
        </p:nvSpPr>
        <p:spPr>
          <a:xfrm>
            <a:off x="8447472" y="2914158"/>
            <a:ext cx="1044000" cy="1044000"/>
          </a:xfrm>
          <a:prstGeom prst="ellipse">
            <a:avLst/>
          </a:prstGeom>
          <a:solidFill>
            <a:schemeClr val="bg1"/>
          </a:solidFill>
          <a:ln w="72390">
            <a:solidFill>
              <a:schemeClr val="bg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Q1</a:t>
            </a:r>
          </a:p>
        </p:txBody>
      </p:sp>
      <p:sp>
        <p:nvSpPr>
          <p:cNvPr id="94" name="Text Placeholder 7">
            <a:extLst>
              <a:ext uri="{FF2B5EF4-FFF2-40B4-BE49-F238E27FC236}">
                <a16:creationId xmlns:a16="http://schemas.microsoft.com/office/drawing/2014/main" id="{0D030018-A573-45D1-B6EF-210F3CF92D5F}"/>
              </a:ext>
            </a:extLst>
          </p:cNvPr>
          <p:cNvSpPr>
            <a:spLocks noGrp="1"/>
          </p:cNvSpPr>
          <p:nvPr>
            <p:ph type="body" sz="quarter" idx="46" hasCustomPrompt="1"/>
          </p:nvPr>
        </p:nvSpPr>
        <p:spPr>
          <a:xfrm>
            <a:off x="8105170" y="4073394"/>
            <a:ext cx="1726129" cy="204276"/>
          </a:xfrm>
        </p:spPr>
        <p:txBody>
          <a:bodyPr lIns="0" tIns="0" rIns="0" bIns="0">
            <a:normAutofit/>
          </a:bodyPr>
          <a:lstStyle>
            <a:lvl1pPr marL="0" indent="0" algn="ctr">
              <a:buNone/>
              <a:defRPr sz="1500" b="0" i="0">
                <a:solidFill>
                  <a:srgbClr val="0C6D8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95" name="Text Placeholder 7">
            <a:extLst>
              <a:ext uri="{FF2B5EF4-FFF2-40B4-BE49-F238E27FC236}">
                <a16:creationId xmlns:a16="http://schemas.microsoft.com/office/drawing/2014/main" id="{91FC8372-90CA-42B7-A237-0BC81F2687CB}"/>
              </a:ext>
            </a:extLst>
          </p:cNvPr>
          <p:cNvSpPr>
            <a:spLocks noGrp="1"/>
          </p:cNvSpPr>
          <p:nvPr>
            <p:ph type="body" sz="quarter" idx="47" hasCustomPrompt="1"/>
          </p:nvPr>
        </p:nvSpPr>
        <p:spPr>
          <a:xfrm>
            <a:off x="8105169" y="4255844"/>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58" name="Text Placeholder 42">
            <a:extLst>
              <a:ext uri="{FF2B5EF4-FFF2-40B4-BE49-F238E27FC236}">
                <a16:creationId xmlns:a16="http://schemas.microsoft.com/office/drawing/2014/main" id="{242D0BB2-4F17-4A8D-87A7-FADA2CAEC6F5}"/>
              </a:ext>
            </a:extLst>
          </p:cNvPr>
          <p:cNvSpPr>
            <a:spLocks noGrp="1"/>
          </p:cNvSpPr>
          <p:nvPr>
            <p:ph type="body" sz="quarter" idx="21" hasCustomPrompt="1"/>
          </p:nvPr>
        </p:nvSpPr>
        <p:spPr>
          <a:xfrm>
            <a:off x="7103304" y="2914158"/>
            <a:ext cx="1044000" cy="1044000"/>
          </a:xfrm>
          <a:prstGeom prst="ellipse">
            <a:avLst/>
          </a:prstGeom>
          <a:solidFill>
            <a:schemeClr val="bg1"/>
          </a:solidFill>
          <a:ln w="72390">
            <a:solidFill>
              <a:schemeClr val="bg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Q2</a:t>
            </a:r>
          </a:p>
        </p:txBody>
      </p:sp>
      <p:sp>
        <p:nvSpPr>
          <p:cNvPr id="90" name="Text Placeholder 7">
            <a:extLst>
              <a:ext uri="{FF2B5EF4-FFF2-40B4-BE49-F238E27FC236}">
                <a16:creationId xmlns:a16="http://schemas.microsoft.com/office/drawing/2014/main" id="{7F7CC596-D7AD-4DCE-B864-BB1A6A7C8B15}"/>
              </a:ext>
            </a:extLst>
          </p:cNvPr>
          <p:cNvSpPr>
            <a:spLocks noGrp="1"/>
          </p:cNvSpPr>
          <p:nvPr>
            <p:ph type="body" sz="quarter" idx="42" hasCustomPrompt="1"/>
          </p:nvPr>
        </p:nvSpPr>
        <p:spPr>
          <a:xfrm>
            <a:off x="6755390" y="2505648"/>
            <a:ext cx="1726129" cy="204276"/>
          </a:xfrm>
        </p:spPr>
        <p:txBody>
          <a:bodyPr lIns="0" tIns="0" rIns="0" bIns="0">
            <a:normAutofit/>
          </a:bodyPr>
          <a:lstStyle>
            <a:lvl1pPr marL="0" indent="0" algn="ctr">
              <a:buNone/>
              <a:defRPr sz="1500" b="0" i="0">
                <a:solidFill>
                  <a:srgbClr val="403474"/>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91" name="Text Placeholder 7">
            <a:extLst>
              <a:ext uri="{FF2B5EF4-FFF2-40B4-BE49-F238E27FC236}">
                <a16:creationId xmlns:a16="http://schemas.microsoft.com/office/drawing/2014/main" id="{28E66912-ACE9-4007-9A2B-050DC9408A24}"/>
              </a:ext>
            </a:extLst>
          </p:cNvPr>
          <p:cNvSpPr>
            <a:spLocks noGrp="1"/>
          </p:cNvSpPr>
          <p:nvPr>
            <p:ph type="body" sz="quarter" idx="43" hasCustomPrompt="1"/>
          </p:nvPr>
        </p:nvSpPr>
        <p:spPr>
          <a:xfrm>
            <a:off x="6755389" y="2688098"/>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59" name="Text Placeholder 42">
            <a:extLst>
              <a:ext uri="{FF2B5EF4-FFF2-40B4-BE49-F238E27FC236}">
                <a16:creationId xmlns:a16="http://schemas.microsoft.com/office/drawing/2014/main" id="{CC1EC2BE-5D73-4D49-B2F2-4DA2785D6EAD}"/>
              </a:ext>
            </a:extLst>
          </p:cNvPr>
          <p:cNvSpPr>
            <a:spLocks noGrp="1"/>
          </p:cNvSpPr>
          <p:nvPr>
            <p:ph type="body" sz="quarter" idx="22" hasCustomPrompt="1"/>
          </p:nvPr>
        </p:nvSpPr>
        <p:spPr>
          <a:xfrm>
            <a:off x="5759136" y="2914158"/>
            <a:ext cx="1044000" cy="1044000"/>
          </a:xfrm>
          <a:prstGeom prst="ellipse">
            <a:avLst/>
          </a:prstGeom>
          <a:solidFill>
            <a:schemeClr val="bg1"/>
          </a:solidFill>
          <a:ln w="72390">
            <a:solidFill>
              <a:schemeClr val="accent1">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Q3</a:t>
            </a:r>
          </a:p>
        </p:txBody>
      </p:sp>
      <p:sp>
        <p:nvSpPr>
          <p:cNvPr id="92" name="Text Placeholder 7">
            <a:extLst>
              <a:ext uri="{FF2B5EF4-FFF2-40B4-BE49-F238E27FC236}">
                <a16:creationId xmlns:a16="http://schemas.microsoft.com/office/drawing/2014/main" id="{441FE3C4-7737-4EB6-9280-FAD8852FB4B8}"/>
              </a:ext>
            </a:extLst>
          </p:cNvPr>
          <p:cNvSpPr>
            <a:spLocks noGrp="1"/>
          </p:cNvSpPr>
          <p:nvPr>
            <p:ph type="body" sz="quarter" idx="44" hasCustomPrompt="1"/>
          </p:nvPr>
        </p:nvSpPr>
        <p:spPr>
          <a:xfrm>
            <a:off x="5420978" y="4073394"/>
            <a:ext cx="1726129" cy="204276"/>
          </a:xfrm>
        </p:spPr>
        <p:txBody>
          <a:bodyPr lIns="0" tIns="0" rIns="0" bIns="0">
            <a:normAutofit/>
          </a:bodyPr>
          <a:lstStyle>
            <a:lvl1pPr marL="0" indent="0" algn="ctr">
              <a:buNone/>
              <a:defRPr sz="1500" b="0" i="0">
                <a:solidFill>
                  <a:srgbClr val="571B6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93" name="Text Placeholder 7">
            <a:extLst>
              <a:ext uri="{FF2B5EF4-FFF2-40B4-BE49-F238E27FC236}">
                <a16:creationId xmlns:a16="http://schemas.microsoft.com/office/drawing/2014/main" id="{70EF49EC-F8D8-463F-B786-F2C04C33AEE7}"/>
              </a:ext>
            </a:extLst>
          </p:cNvPr>
          <p:cNvSpPr>
            <a:spLocks noGrp="1"/>
          </p:cNvSpPr>
          <p:nvPr>
            <p:ph type="body" sz="quarter" idx="45" hasCustomPrompt="1"/>
          </p:nvPr>
        </p:nvSpPr>
        <p:spPr>
          <a:xfrm>
            <a:off x="5420977" y="4255844"/>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56" name="Text Placeholder 42">
            <a:extLst>
              <a:ext uri="{FF2B5EF4-FFF2-40B4-BE49-F238E27FC236}">
                <a16:creationId xmlns:a16="http://schemas.microsoft.com/office/drawing/2014/main" id="{997AC0B1-99FC-455E-A896-3C370BB38C53}"/>
              </a:ext>
            </a:extLst>
          </p:cNvPr>
          <p:cNvSpPr>
            <a:spLocks noGrp="1"/>
          </p:cNvSpPr>
          <p:nvPr>
            <p:ph type="body" sz="quarter" idx="19" hasCustomPrompt="1"/>
          </p:nvPr>
        </p:nvSpPr>
        <p:spPr>
          <a:xfrm>
            <a:off x="4414968" y="2914158"/>
            <a:ext cx="1044000" cy="1044000"/>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Q4</a:t>
            </a:r>
          </a:p>
        </p:txBody>
      </p:sp>
      <p:sp>
        <p:nvSpPr>
          <p:cNvPr id="88" name="Text Placeholder 7">
            <a:extLst>
              <a:ext uri="{FF2B5EF4-FFF2-40B4-BE49-F238E27FC236}">
                <a16:creationId xmlns:a16="http://schemas.microsoft.com/office/drawing/2014/main" id="{D66EAED5-741C-44D6-840F-C90C1AF74A23}"/>
              </a:ext>
            </a:extLst>
          </p:cNvPr>
          <p:cNvSpPr>
            <a:spLocks noGrp="1"/>
          </p:cNvSpPr>
          <p:nvPr>
            <p:ph type="body" sz="quarter" idx="40" hasCustomPrompt="1"/>
          </p:nvPr>
        </p:nvSpPr>
        <p:spPr>
          <a:xfrm>
            <a:off x="4071198" y="2505648"/>
            <a:ext cx="1726129" cy="204276"/>
          </a:xfrm>
        </p:spPr>
        <p:txBody>
          <a:bodyPr lIns="0" tIns="0" rIns="0" bIns="0">
            <a:normAutofit/>
          </a:bodyPr>
          <a:lstStyle>
            <a:lvl1pPr marL="0" indent="0" algn="ctr">
              <a:buNone/>
              <a:defRPr sz="1500" b="0" i="0">
                <a:solidFill>
                  <a:srgbClr val="6F0066"/>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89" name="Text Placeholder 7">
            <a:extLst>
              <a:ext uri="{FF2B5EF4-FFF2-40B4-BE49-F238E27FC236}">
                <a16:creationId xmlns:a16="http://schemas.microsoft.com/office/drawing/2014/main" id="{7887B0FE-2AB8-455F-8EC7-C8F31FEA27CC}"/>
              </a:ext>
            </a:extLst>
          </p:cNvPr>
          <p:cNvSpPr>
            <a:spLocks noGrp="1"/>
          </p:cNvSpPr>
          <p:nvPr>
            <p:ph type="body" sz="quarter" idx="41" hasCustomPrompt="1"/>
          </p:nvPr>
        </p:nvSpPr>
        <p:spPr>
          <a:xfrm>
            <a:off x="4071197" y="2688098"/>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75" name="Text Placeholder 42">
            <a:extLst>
              <a:ext uri="{FF2B5EF4-FFF2-40B4-BE49-F238E27FC236}">
                <a16:creationId xmlns:a16="http://schemas.microsoft.com/office/drawing/2014/main" id="{6F1AC56E-6618-4728-A6EA-8B021EB6BCFB}"/>
              </a:ext>
            </a:extLst>
          </p:cNvPr>
          <p:cNvSpPr>
            <a:spLocks noGrp="1"/>
          </p:cNvSpPr>
          <p:nvPr>
            <p:ph type="body" sz="quarter" idx="29" hasCustomPrompt="1"/>
          </p:nvPr>
        </p:nvSpPr>
        <p:spPr>
          <a:xfrm>
            <a:off x="2188092" y="3979528"/>
            <a:ext cx="1044000" cy="1044000"/>
          </a:xfrm>
          <a:prstGeom prst="ellipse">
            <a:avLst/>
          </a:prstGeom>
          <a:solidFill>
            <a:schemeClr val="tx2"/>
          </a:solidFill>
          <a:ln w="72390">
            <a:solidFill>
              <a:schemeClr val="bg1"/>
            </a:solidFill>
          </a:ln>
        </p:spPr>
        <p:txBody>
          <a:bodyPr lIns="0" tIns="0" rIns="0" bIns="0" anchor="ctr" anchorCtr="0">
            <a:normAutofit/>
          </a:bodyPr>
          <a:lstStyle>
            <a:lvl1pPr marL="0" indent="0" algn="ctr">
              <a:buNone/>
              <a:defRPr lang="ru-RU" sz="2200" kern="1200" dirty="0">
                <a:solidFill>
                  <a:schemeClr val="bg1"/>
                </a:solidFill>
                <a:latin typeface="+mj-lt"/>
                <a:ea typeface="+mn-ea"/>
                <a:cs typeface="+mn-cs"/>
              </a:defRPr>
            </a:lvl1pPr>
          </a:lstStyle>
          <a:p>
            <a:pPr lvl="0"/>
            <a:r>
              <a:rPr lang="en-US" noProof="0"/>
              <a:t>20XX</a:t>
            </a:r>
          </a:p>
        </p:txBody>
      </p:sp>
      <p:sp>
        <p:nvSpPr>
          <p:cNvPr id="60" name="Text Placeholder 42">
            <a:extLst>
              <a:ext uri="{FF2B5EF4-FFF2-40B4-BE49-F238E27FC236}">
                <a16:creationId xmlns:a16="http://schemas.microsoft.com/office/drawing/2014/main" id="{DB4C9C65-90B1-4A40-BB7B-DE799076D1B1}"/>
              </a:ext>
            </a:extLst>
          </p:cNvPr>
          <p:cNvSpPr>
            <a:spLocks noGrp="1"/>
          </p:cNvSpPr>
          <p:nvPr>
            <p:ph type="body" sz="quarter" idx="23" hasCustomPrompt="1"/>
          </p:nvPr>
        </p:nvSpPr>
        <p:spPr>
          <a:xfrm>
            <a:off x="4414968" y="4970360"/>
            <a:ext cx="1044000" cy="1044000"/>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Q1</a:t>
            </a:r>
          </a:p>
        </p:txBody>
      </p:sp>
      <p:sp>
        <p:nvSpPr>
          <p:cNvPr id="96" name="Text Placeholder 7">
            <a:extLst>
              <a:ext uri="{FF2B5EF4-FFF2-40B4-BE49-F238E27FC236}">
                <a16:creationId xmlns:a16="http://schemas.microsoft.com/office/drawing/2014/main" id="{E9ED50CB-058A-4C6B-A8E2-0536EC0E40DA}"/>
              </a:ext>
            </a:extLst>
          </p:cNvPr>
          <p:cNvSpPr>
            <a:spLocks noGrp="1"/>
          </p:cNvSpPr>
          <p:nvPr>
            <p:ph type="body" sz="quarter" idx="48" hasCustomPrompt="1"/>
          </p:nvPr>
        </p:nvSpPr>
        <p:spPr>
          <a:xfrm>
            <a:off x="4075657" y="4567759"/>
            <a:ext cx="1726129" cy="204276"/>
          </a:xfrm>
        </p:spPr>
        <p:txBody>
          <a:bodyPr lIns="0" tIns="0" rIns="0" bIns="0">
            <a:normAutofit/>
          </a:bodyPr>
          <a:lstStyle>
            <a:lvl1pPr marL="0" indent="0" algn="ctr">
              <a:buNone/>
              <a:defRPr sz="1500" b="0" i="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97" name="Text Placeholder 7">
            <a:extLst>
              <a:ext uri="{FF2B5EF4-FFF2-40B4-BE49-F238E27FC236}">
                <a16:creationId xmlns:a16="http://schemas.microsoft.com/office/drawing/2014/main" id="{04D14365-5F59-4F4F-B237-26A11A2DDDD1}"/>
              </a:ext>
            </a:extLst>
          </p:cNvPr>
          <p:cNvSpPr>
            <a:spLocks noGrp="1"/>
          </p:cNvSpPr>
          <p:nvPr>
            <p:ph type="body" sz="quarter" idx="49" hasCustomPrompt="1"/>
          </p:nvPr>
        </p:nvSpPr>
        <p:spPr>
          <a:xfrm>
            <a:off x="4075656" y="4750209"/>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63" name="Text Placeholder 42">
            <a:extLst>
              <a:ext uri="{FF2B5EF4-FFF2-40B4-BE49-F238E27FC236}">
                <a16:creationId xmlns:a16="http://schemas.microsoft.com/office/drawing/2014/main" id="{CFA7DBCF-F797-4B29-8C96-7AC1602BBC81}"/>
              </a:ext>
            </a:extLst>
          </p:cNvPr>
          <p:cNvSpPr>
            <a:spLocks noGrp="1"/>
          </p:cNvSpPr>
          <p:nvPr>
            <p:ph type="body" sz="quarter" idx="26" hasCustomPrompt="1"/>
          </p:nvPr>
        </p:nvSpPr>
        <p:spPr>
          <a:xfrm>
            <a:off x="5759136" y="4970360"/>
            <a:ext cx="1044000" cy="1044000"/>
          </a:xfrm>
          <a:prstGeom prst="ellipse">
            <a:avLst/>
          </a:prstGeom>
          <a:solidFill>
            <a:schemeClr val="bg1"/>
          </a:solidFill>
          <a:ln w="72390">
            <a:solidFill>
              <a:schemeClr val="accent3"/>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Q2</a:t>
            </a:r>
          </a:p>
        </p:txBody>
      </p:sp>
      <p:sp>
        <p:nvSpPr>
          <p:cNvPr id="100" name="Text Placeholder 7">
            <a:extLst>
              <a:ext uri="{FF2B5EF4-FFF2-40B4-BE49-F238E27FC236}">
                <a16:creationId xmlns:a16="http://schemas.microsoft.com/office/drawing/2014/main" id="{07524528-CBB1-40C1-A6F2-855A4D99478D}"/>
              </a:ext>
            </a:extLst>
          </p:cNvPr>
          <p:cNvSpPr>
            <a:spLocks noGrp="1"/>
          </p:cNvSpPr>
          <p:nvPr>
            <p:ph type="body" sz="quarter" idx="52" hasCustomPrompt="1"/>
          </p:nvPr>
        </p:nvSpPr>
        <p:spPr>
          <a:xfrm>
            <a:off x="5423464" y="6121335"/>
            <a:ext cx="1726129" cy="204276"/>
          </a:xfrm>
        </p:spPr>
        <p:txBody>
          <a:bodyPr lIns="0" tIns="0" rIns="0" bIns="0">
            <a:normAutofit/>
          </a:bodyPr>
          <a:lstStyle>
            <a:lvl1pPr marL="0" indent="0" algn="ctr">
              <a:buNone/>
              <a:defRPr sz="1500" b="0" i="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101" name="Text Placeholder 7">
            <a:extLst>
              <a:ext uri="{FF2B5EF4-FFF2-40B4-BE49-F238E27FC236}">
                <a16:creationId xmlns:a16="http://schemas.microsoft.com/office/drawing/2014/main" id="{41F799BD-659E-472B-98A7-7C06C2F7458C}"/>
              </a:ext>
            </a:extLst>
          </p:cNvPr>
          <p:cNvSpPr>
            <a:spLocks noGrp="1"/>
          </p:cNvSpPr>
          <p:nvPr>
            <p:ph type="body" sz="quarter" idx="53" hasCustomPrompt="1"/>
          </p:nvPr>
        </p:nvSpPr>
        <p:spPr>
          <a:xfrm>
            <a:off x="5423463" y="6303785"/>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62" name="Text Placeholder 42">
            <a:extLst>
              <a:ext uri="{FF2B5EF4-FFF2-40B4-BE49-F238E27FC236}">
                <a16:creationId xmlns:a16="http://schemas.microsoft.com/office/drawing/2014/main" id="{113ADCA9-C0A6-4FAB-A09E-4DECBD41D738}"/>
              </a:ext>
            </a:extLst>
          </p:cNvPr>
          <p:cNvSpPr>
            <a:spLocks noGrp="1"/>
          </p:cNvSpPr>
          <p:nvPr>
            <p:ph type="body" sz="quarter" idx="25" hasCustomPrompt="1"/>
          </p:nvPr>
        </p:nvSpPr>
        <p:spPr>
          <a:xfrm>
            <a:off x="7103304" y="4970360"/>
            <a:ext cx="1044000" cy="1044000"/>
          </a:xfrm>
          <a:prstGeom prst="ellipse">
            <a:avLst/>
          </a:prstGeom>
          <a:solidFill>
            <a:schemeClr val="bg1"/>
          </a:solidFill>
          <a:ln w="72390">
            <a:solidFill>
              <a:schemeClr val="accent4"/>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Q3</a:t>
            </a:r>
          </a:p>
        </p:txBody>
      </p:sp>
      <p:sp>
        <p:nvSpPr>
          <p:cNvPr id="98" name="Text Placeholder 7">
            <a:extLst>
              <a:ext uri="{FF2B5EF4-FFF2-40B4-BE49-F238E27FC236}">
                <a16:creationId xmlns:a16="http://schemas.microsoft.com/office/drawing/2014/main" id="{3EC66011-3B65-49CC-8886-E2CCFBFFABD7}"/>
              </a:ext>
            </a:extLst>
          </p:cNvPr>
          <p:cNvSpPr>
            <a:spLocks noGrp="1"/>
          </p:cNvSpPr>
          <p:nvPr>
            <p:ph type="body" sz="quarter" idx="50" hasCustomPrompt="1"/>
          </p:nvPr>
        </p:nvSpPr>
        <p:spPr>
          <a:xfrm>
            <a:off x="6759849" y="4567759"/>
            <a:ext cx="1726129" cy="204276"/>
          </a:xfrm>
        </p:spPr>
        <p:txBody>
          <a:bodyPr lIns="0" tIns="0" rIns="0" bIns="0">
            <a:normAutofit/>
          </a:bodyPr>
          <a:lstStyle>
            <a:lvl1pPr marL="0" indent="0" algn="ctr">
              <a:buNone/>
              <a:defRPr sz="1500" b="0" i="0">
                <a:solidFill>
                  <a:srgbClr val="E8611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99" name="Text Placeholder 7">
            <a:extLst>
              <a:ext uri="{FF2B5EF4-FFF2-40B4-BE49-F238E27FC236}">
                <a16:creationId xmlns:a16="http://schemas.microsoft.com/office/drawing/2014/main" id="{3B2B5959-E5CC-42A7-B797-463098BE6290}"/>
              </a:ext>
            </a:extLst>
          </p:cNvPr>
          <p:cNvSpPr>
            <a:spLocks noGrp="1"/>
          </p:cNvSpPr>
          <p:nvPr>
            <p:ph type="body" sz="quarter" idx="51" hasCustomPrompt="1"/>
          </p:nvPr>
        </p:nvSpPr>
        <p:spPr>
          <a:xfrm>
            <a:off x="6759848" y="4750209"/>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61" name="Text Placeholder 42">
            <a:extLst>
              <a:ext uri="{FF2B5EF4-FFF2-40B4-BE49-F238E27FC236}">
                <a16:creationId xmlns:a16="http://schemas.microsoft.com/office/drawing/2014/main" id="{91E8A179-36A3-4D0A-96E7-689F93F9B8F2}"/>
              </a:ext>
            </a:extLst>
          </p:cNvPr>
          <p:cNvSpPr>
            <a:spLocks noGrp="1"/>
          </p:cNvSpPr>
          <p:nvPr>
            <p:ph type="body" sz="quarter" idx="24" hasCustomPrompt="1"/>
          </p:nvPr>
        </p:nvSpPr>
        <p:spPr>
          <a:xfrm>
            <a:off x="8447472" y="4970360"/>
            <a:ext cx="1044000" cy="1044000"/>
          </a:xfrm>
          <a:prstGeom prst="ellipse">
            <a:avLst/>
          </a:prstGeom>
          <a:solidFill>
            <a:schemeClr val="bg1"/>
          </a:solidFill>
          <a:ln w="72390">
            <a:solidFill>
              <a:schemeClr val="accent5"/>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noProof="0"/>
              <a:t>Q4</a:t>
            </a:r>
          </a:p>
        </p:txBody>
      </p:sp>
      <p:sp>
        <p:nvSpPr>
          <p:cNvPr id="102" name="Text Placeholder 7">
            <a:extLst>
              <a:ext uri="{FF2B5EF4-FFF2-40B4-BE49-F238E27FC236}">
                <a16:creationId xmlns:a16="http://schemas.microsoft.com/office/drawing/2014/main" id="{9FDC66A0-D1C5-4C83-BBEE-D079881FADA3}"/>
              </a:ext>
            </a:extLst>
          </p:cNvPr>
          <p:cNvSpPr>
            <a:spLocks noGrp="1"/>
          </p:cNvSpPr>
          <p:nvPr>
            <p:ph type="body" sz="quarter" idx="54" hasCustomPrompt="1"/>
          </p:nvPr>
        </p:nvSpPr>
        <p:spPr>
          <a:xfrm>
            <a:off x="8107656" y="6121335"/>
            <a:ext cx="1726129" cy="204276"/>
          </a:xfrm>
        </p:spPr>
        <p:txBody>
          <a:bodyPr lIns="0" tIns="0" rIns="0" bIns="0">
            <a:normAutofit/>
          </a:bodyPr>
          <a:lstStyle>
            <a:lvl1pPr marL="0" indent="0" algn="ctr">
              <a:buNone/>
              <a:defRPr sz="1500" b="0" i="0">
                <a:solidFill>
                  <a:schemeClr val="accent5"/>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TITLE</a:t>
            </a:r>
          </a:p>
        </p:txBody>
      </p:sp>
      <p:sp>
        <p:nvSpPr>
          <p:cNvPr id="103" name="Text Placeholder 7">
            <a:extLst>
              <a:ext uri="{FF2B5EF4-FFF2-40B4-BE49-F238E27FC236}">
                <a16:creationId xmlns:a16="http://schemas.microsoft.com/office/drawing/2014/main" id="{E4E5E736-BFFC-4245-916F-586110128844}"/>
              </a:ext>
            </a:extLst>
          </p:cNvPr>
          <p:cNvSpPr>
            <a:spLocks noGrp="1"/>
          </p:cNvSpPr>
          <p:nvPr>
            <p:ph type="body" sz="quarter" idx="55" hasCustomPrompt="1"/>
          </p:nvPr>
        </p:nvSpPr>
        <p:spPr>
          <a:xfrm>
            <a:off x="8107655" y="6303785"/>
            <a:ext cx="1726129"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Milestone description</a:t>
            </a:r>
          </a:p>
        </p:txBody>
      </p:sp>
      <p:sp>
        <p:nvSpPr>
          <p:cNvPr id="110" name="Text Placeholder 42">
            <a:extLst>
              <a:ext uri="{FF2B5EF4-FFF2-40B4-BE49-F238E27FC236}">
                <a16:creationId xmlns:a16="http://schemas.microsoft.com/office/drawing/2014/main" id="{74922A2C-30D3-4ED0-8443-C57494EB4287}"/>
              </a:ext>
            </a:extLst>
          </p:cNvPr>
          <p:cNvSpPr>
            <a:spLocks noGrp="1"/>
          </p:cNvSpPr>
          <p:nvPr>
            <p:ph type="body" sz="quarter" idx="58" hasCustomPrompt="1"/>
          </p:nvPr>
        </p:nvSpPr>
        <p:spPr>
          <a:xfrm>
            <a:off x="10293432" y="4973439"/>
            <a:ext cx="1044000" cy="1044000"/>
          </a:xfrm>
          <a:prstGeom prst="ellipse">
            <a:avLst/>
          </a:prstGeom>
          <a:solidFill>
            <a:schemeClr val="accent5"/>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noProof="0"/>
              <a:t>20XX</a:t>
            </a:r>
          </a:p>
        </p:txBody>
      </p:sp>
      <p:sp>
        <p:nvSpPr>
          <p:cNvPr id="5" name="Footer Placeholder 4">
            <a:extLst>
              <a:ext uri="{FF2B5EF4-FFF2-40B4-BE49-F238E27FC236}">
                <a16:creationId xmlns:a16="http://schemas.microsoft.com/office/drawing/2014/main" id="{4953E081-530B-464A-B47C-C858A60EB2EA}"/>
              </a:ext>
            </a:extLst>
          </p:cNvPr>
          <p:cNvSpPr>
            <a:spLocks noGrp="1"/>
          </p:cNvSpPr>
          <p:nvPr>
            <p:ph type="ftr" sz="quarter" idx="11"/>
          </p:nvPr>
        </p:nvSpPr>
        <p:spPr/>
        <p:txBody>
          <a:bodyPr/>
          <a:lstStyle/>
          <a:p>
            <a:r>
              <a:rPr lang="en-US" noProof="0"/>
              <a:t>ADD A FOOTER</a:t>
            </a:r>
          </a:p>
        </p:txBody>
      </p:sp>
      <p:sp>
        <p:nvSpPr>
          <p:cNvPr id="4" name="Date Placeholder 3">
            <a:extLst>
              <a:ext uri="{FF2B5EF4-FFF2-40B4-BE49-F238E27FC236}">
                <a16:creationId xmlns:a16="http://schemas.microsoft.com/office/drawing/2014/main" id="{7C0373A1-F9A6-4E7C-A04F-22454F3A60CF}"/>
              </a:ext>
            </a:extLst>
          </p:cNvPr>
          <p:cNvSpPr>
            <a:spLocks noGrp="1"/>
          </p:cNvSpPr>
          <p:nvPr>
            <p:ph type="dt" sz="half" idx="10"/>
          </p:nvPr>
        </p:nvSpPr>
        <p:spPr>
          <a:xfrm>
            <a:off x="9005888" y="550858"/>
            <a:ext cx="2743200" cy="176716"/>
          </a:xfrm>
          <a:prstGeom prst="rect">
            <a:avLst/>
          </a:prstGeom>
        </p:spPr>
        <p:txBody>
          <a:bodyPr/>
          <a:lstStyle/>
          <a:p>
            <a:fld id="{F0BF70C0-85C8-4782-A2DC-740B0F58DBF8}" type="datetime1">
              <a:rPr lang="en-US" noProof="0" smtClean="0"/>
              <a:t>5/1/21</a:t>
            </a:fld>
            <a:endParaRPr lang="en-US" noProof="0"/>
          </a:p>
        </p:txBody>
      </p:sp>
      <p:sp>
        <p:nvSpPr>
          <p:cNvPr id="6" name="Slide Number Placeholder 5">
            <a:extLst>
              <a:ext uri="{FF2B5EF4-FFF2-40B4-BE49-F238E27FC236}">
                <a16:creationId xmlns:a16="http://schemas.microsoft.com/office/drawing/2014/main" id="{B09BF57F-FEA7-4D09-AA29-F32AA5577A04}"/>
              </a:ext>
            </a:extLst>
          </p:cNvPr>
          <p:cNvSpPr>
            <a:spLocks noGrp="1"/>
          </p:cNvSpPr>
          <p:nvPr>
            <p:ph type="sldNum" sz="quarter" idx="12"/>
          </p:nvPr>
        </p:nvSpPr>
        <p:spPr/>
        <p:txBody>
          <a:bodyPr/>
          <a:lstStyle/>
          <a:p>
            <a:fld id="{93C1428B-5ACF-4E79-A091-05E2328DA75D}" type="slidenum">
              <a:rPr lang="en-US" noProof="0" smtClean="0"/>
              <a:t>‹#›</a:t>
            </a:fld>
            <a:endParaRPr lang="en-US" noProof="0"/>
          </a:p>
        </p:txBody>
      </p:sp>
    </p:spTree>
    <p:extLst>
      <p:ext uri="{BB962C8B-B14F-4D97-AF65-F5344CB8AC3E}">
        <p14:creationId xmlns:p14="http://schemas.microsoft.com/office/powerpoint/2010/main" val="282193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E3B9D-FD53-2F46-A409-76788EC1435A}"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145406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E3B9D-FD53-2F46-A409-76788EC1435A}"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2A4-E9A6-FB41-B344-9C5DFFABA9E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03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619129" cy="118334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BE3B9D-FD53-2F46-A409-76788EC1435A}"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364361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BE3B9D-FD53-2F46-A409-76788EC1435A}" type="datetimeFigureOut">
              <a:rPr lang="en-US" smtClean="0"/>
              <a:t>5/1/21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2293031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BE3B9D-FD53-2F46-A409-76788EC1435A}" type="datetimeFigureOut">
              <a:rPr lang="en-US" smtClean="0"/>
              <a:t>5/1/21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344564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BE3B9D-FD53-2F46-A409-76788EC1435A}" type="datetimeFigureOut">
              <a:rPr lang="en-US" smtClean="0"/>
              <a:t>5/1/21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29080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6BE3B9D-FD53-2F46-A409-76788EC1435A}" type="datetimeFigureOut">
              <a:rPr lang="en-US" smtClean="0"/>
              <a:t>5/1/21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BB82A4-E9A6-FB41-B344-9C5DFFABA9EB}" type="slidenum">
              <a:rPr lang="en-US" smtClean="0"/>
              <a:t>‹#›</a:t>
            </a:fld>
            <a:endParaRPr lang="en-US"/>
          </a:p>
        </p:txBody>
      </p:sp>
    </p:spTree>
    <p:extLst>
      <p:ext uri="{BB962C8B-B14F-4D97-AF65-F5344CB8AC3E}">
        <p14:creationId xmlns:p14="http://schemas.microsoft.com/office/powerpoint/2010/main" val="393784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BE3B9D-FD53-2F46-A409-76788EC1435A}"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B82A4-E9A6-FB41-B344-9C5DFFABA9EB}" type="slidenum">
              <a:rPr lang="en-US" smtClean="0"/>
              <a:t>‹#›</a:t>
            </a:fld>
            <a:endParaRPr lang="en-US"/>
          </a:p>
        </p:txBody>
      </p:sp>
    </p:spTree>
    <p:extLst>
      <p:ext uri="{BB962C8B-B14F-4D97-AF65-F5344CB8AC3E}">
        <p14:creationId xmlns:p14="http://schemas.microsoft.com/office/powerpoint/2010/main" val="188734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0" y="5466"/>
            <a:ext cx="7225553" cy="124840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14573" y="1565158"/>
            <a:ext cx="10697909" cy="4549506"/>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BE3B9D-FD53-2F46-A409-76788EC1435A}" type="datetimeFigureOut">
              <a:rPr lang="en-US" smtClean="0"/>
              <a:t>5/1/21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4BB82A4-E9A6-FB41-B344-9C5DFFABA9EB}" type="slidenum">
              <a:rPr lang="en-US" smtClean="0"/>
              <a:t>‹#›</a:t>
            </a:fld>
            <a:endParaRPr lang="en-US" dirty="0"/>
          </a:p>
        </p:txBody>
      </p:sp>
      <p:cxnSp>
        <p:nvCxnSpPr>
          <p:cNvPr id="10" name="Straight Connector 9"/>
          <p:cNvCxnSpPr/>
          <p:nvPr/>
        </p:nvCxnSpPr>
        <p:spPr>
          <a:xfrm>
            <a:off x="0" y="1185398"/>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8A1E09DF-76AE-4E42-81BB-364A4FDFE708}"/>
              </a:ext>
            </a:extLst>
          </p:cNvPr>
          <p:cNvPicPr>
            <a:picLocks noChangeAspect="1"/>
          </p:cNvPicPr>
          <p:nvPr userDrawn="1"/>
        </p:nvPicPr>
        <p:blipFill>
          <a:blip r:embed="rId15"/>
          <a:srcRect/>
          <a:stretch/>
        </p:blipFill>
        <p:spPr>
          <a:xfrm>
            <a:off x="10298698" y="89843"/>
            <a:ext cx="1816082" cy="889758"/>
          </a:xfrm>
          <a:prstGeom prst="rect">
            <a:avLst/>
          </a:prstGeom>
        </p:spPr>
      </p:pic>
    </p:spTree>
    <p:extLst>
      <p:ext uri="{BB962C8B-B14F-4D97-AF65-F5344CB8AC3E}">
        <p14:creationId xmlns:p14="http://schemas.microsoft.com/office/powerpoint/2010/main" val="4275363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emscimprovement.center/collaboratives/pwd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5F6D5534-D891-B940-BC23-302F2D3BC912}"/>
              </a:ext>
            </a:extLst>
          </p:cNvPr>
          <p:cNvPicPr>
            <a:picLocks noGrp="1" noChangeAspect="1"/>
          </p:cNvPicPr>
          <p:nvPr>
            <p:ph idx="1"/>
          </p:nvPr>
        </p:nvPicPr>
        <p:blipFill>
          <a:blip r:embed="rId3"/>
          <a:srcRect t="2192" b="2192"/>
          <a:stretch/>
        </p:blipFill>
        <p:spPr>
          <a:xfrm>
            <a:off x="4116375" y="928395"/>
            <a:ext cx="8075625" cy="5337315"/>
          </a:xfrm>
          <a:solidFill>
            <a:schemeClr val="bg1"/>
          </a:solidFill>
        </p:spPr>
      </p:pic>
      <p:sp>
        <p:nvSpPr>
          <p:cNvPr id="9" name="Text Placeholder 8">
            <a:extLst>
              <a:ext uri="{FF2B5EF4-FFF2-40B4-BE49-F238E27FC236}">
                <a16:creationId xmlns:a16="http://schemas.microsoft.com/office/drawing/2014/main" id="{99FAF361-B78A-FA4E-83F7-582DDC9C5B26}"/>
              </a:ext>
            </a:extLst>
          </p:cNvPr>
          <p:cNvSpPr>
            <a:spLocks noGrp="1"/>
          </p:cNvSpPr>
          <p:nvPr>
            <p:ph type="body" sz="half" idx="2"/>
          </p:nvPr>
        </p:nvSpPr>
        <p:spPr>
          <a:xfrm>
            <a:off x="228600" y="2047741"/>
            <a:ext cx="3638898" cy="4732330"/>
          </a:xfrm>
          <a:ln>
            <a:solidFill>
              <a:schemeClr val="bg1"/>
            </a:solidFill>
          </a:ln>
        </p:spPr>
        <p:txBody>
          <a:bodyPr>
            <a:noAutofit/>
          </a:bodyPr>
          <a:lstStyle/>
          <a:p>
            <a:pPr>
              <a:lnSpc>
                <a:spcPct val="100000"/>
              </a:lnSpc>
              <a:spcBef>
                <a:spcPts val="0"/>
              </a:spcBef>
              <a:spcAft>
                <a:spcPts val="0"/>
              </a:spcAft>
            </a:pPr>
            <a:r>
              <a:rPr lang="en-US" sz="1800" b="1" u="sng" dirty="0"/>
              <a:t>Time Commitment</a:t>
            </a:r>
          </a:p>
          <a:p>
            <a:pPr>
              <a:lnSpc>
                <a:spcPct val="100000"/>
              </a:lnSpc>
              <a:spcBef>
                <a:spcPts val="0"/>
              </a:spcBef>
              <a:spcAft>
                <a:spcPts val="0"/>
              </a:spcAft>
            </a:pPr>
            <a:r>
              <a:rPr lang="en-US" sz="1600" dirty="0"/>
              <a:t>2 hr. / month</a:t>
            </a:r>
          </a:p>
          <a:p>
            <a:pPr>
              <a:lnSpc>
                <a:spcPct val="100000"/>
              </a:lnSpc>
              <a:spcBef>
                <a:spcPts val="0"/>
              </a:spcBef>
              <a:spcAft>
                <a:spcPts val="0"/>
              </a:spcAft>
            </a:pPr>
            <a:br>
              <a:rPr lang="en-US" sz="1600" dirty="0"/>
            </a:br>
            <a:r>
              <a:rPr lang="en-US" sz="1800" b="1" u="sng" dirty="0"/>
              <a:t>Purpose</a:t>
            </a:r>
          </a:p>
          <a:p>
            <a:pPr>
              <a:lnSpc>
                <a:spcPct val="100000"/>
              </a:lnSpc>
              <a:spcBef>
                <a:spcPts val="0"/>
              </a:spcBef>
              <a:spcAft>
                <a:spcPts val="0"/>
              </a:spcAft>
            </a:pPr>
            <a:r>
              <a:rPr lang="en-US" sz="1600" dirty="0"/>
              <a:t>Develop any healthcare professional working in the prehospital or emergency department systems into a highly effective champion of pediatric readiness.</a:t>
            </a:r>
          </a:p>
          <a:p>
            <a:pPr>
              <a:lnSpc>
                <a:spcPct val="100000"/>
              </a:lnSpc>
              <a:spcBef>
                <a:spcPts val="0"/>
              </a:spcBef>
              <a:spcAft>
                <a:spcPts val="0"/>
              </a:spcAft>
            </a:pPr>
            <a:br>
              <a:rPr lang="en-US" sz="1600" dirty="0"/>
            </a:br>
            <a:br>
              <a:rPr lang="en-US" sz="1600" dirty="0"/>
            </a:br>
            <a:r>
              <a:rPr lang="en-US" sz="1800" b="1" u="sng" dirty="0"/>
              <a:t>Who Should Participate?</a:t>
            </a:r>
            <a:endParaRPr lang="en-US" sz="1600" b="1" u="sng" dirty="0"/>
          </a:p>
          <a:p>
            <a:pPr marL="171450" indent="-171450">
              <a:lnSpc>
                <a:spcPct val="100000"/>
              </a:lnSpc>
              <a:spcBef>
                <a:spcPts val="0"/>
              </a:spcBef>
              <a:spcAft>
                <a:spcPts val="0"/>
              </a:spcAft>
              <a:buClr>
                <a:schemeClr val="bg1"/>
              </a:buClr>
              <a:buFont typeface="Arial" panose="020B0604020202020204" pitchFamily="34" charset="0"/>
              <a:buChar char="•"/>
            </a:pPr>
            <a:r>
              <a:rPr lang="en-US" sz="1600" dirty="0"/>
              <a:t>Prehospital Practitioners</a:t>
            </a:r>
          </a:p>
          <a:p>
            <a:pPr marL="171450" indent="-171450">
              <a:lnSpc>
                <a:spcPct val="100000"/>
              </a:lnSpc>
              <a:spcBef>
                <a:spcPts val="0"/>
              </a:spcBef>
              <a:spcAft>
                <a:spcPts val="0"/>
              </a:spcAft>
              <a:buClr>
                <a:schemeClr val="bg1"/>
              </a:buClr>
              <a:buFont typeface="Arial" panose="020B0604020202020204" pitchFamily="34" charset="0"/>
              <a:buChar char="•"/>
            </a:pPr>
            <a:r>
              <a:rPr lang="en-US" sz="1600" dirty="0"/>
              <a:t>Nurses &amp; Other Healthcare Professionals</a:t>
            </a:r>
          </a:p>
          <a:p>
            <a:pPr marL="171450" indent="-171450">
              <a:lnSpc>
                <a:spcPct val="100000"/>
              </a:lnSpc>
              <a:spcBef>
                <a:spcPts val="0"/>
              </a:spcBef>
              <a:spcAft>
                <a:spcPts val="0"/>
              </a:spcAft>
              <a:buClr>
                <a:schemeClr val="bg1"/>
              </a:buClr>
              <a:buFont typeface="Arial" panose="020B0604020202020204" pitchFamily="34" charset="0"/>
              <a:buChar char="•"/>
            </a:pPr>
            <a:r>
              <a:rPr lang="en-US" sz="1600" dirty="0"/>
              <a:t>Physicians &amp; Advanced Practice Providers</a:t>
            </a:r>
          </a:p>
          <a:p>
            <a:pPr marL="171450" indent="-171450">
              <a:lnSpc>
                <a:spcPct val="100000"/>
              </a:lnSpc>
              <a:spcBef>
                <a:spcPts val="0"/>
              </a:spcBef>
              <a:spcAft>
                <a:spcPts val="0"/>
              </a:spcAft>
              <a:buClr>
                <a:schemeClr val="bg1"/>
              </a:buClr>
              <a:buFont typeface="Arial" panose="020B0604020202020204" pitchFamily="34" charset="0"/>
              <a:buChar char="•"/>
            </a:pPr>
            <a:r>
              <a:rPr lang="en-US" sz="1600" dirty="0"/>
              <a:t>EMSC State Partnership Managers</a:t>
            </a:r>
          </a:p>
        </p:txBody>
      </p:sp>
      <p:sp>
        <p:nvSpPr>
          <p:cNvPr id="12" name="TextBox 11">
            <a:extLst>
              <a:ext uri="{FF2B5EF4-FFF2-40B4-BE49-F238E27FC236}">
                <a16:creationId xmlns:a16="http://schemas.microsoft.com/office/drawing/2014/main" id="{CB09C4EC-A9CC-2B4F-ABC0-CE6DABABF168}"/>
              </a:ext>
            </a:extLst>
          </p:cNvPr>
          <p:cNvSpPr txBox="1"/>
          <p:nvPr/>
        </p:nvSpPr>
        <p:spPr>
          <a:xfrm>
            <a:off x="4380457" y="6432029"/>
            <a:ext cx="6868290" cy="338554"/>
          </a:xfrm>
          <a:prstGeom prst="rect">
            <a:avLst/>
          </a:prstGeom>
          <a:noFill/>
        </p:spPr>
        <p:txBody>
          <a:bodyPr wrap="none" rtlCol="0">
            <a:spAutoFit/>
          </a:bodyPr>
          <a:lstStyle/>
          <a:p>
            <a:r>
              <a:rPr lang="en-US" sz="1600" dirty="0">
                <a:solidFill>
                  <a:schemeClr val="bg1"/>
                </a:solidFill>
              </a:rPr>
              <a:t>Learn More &amp; Register: </a:t>
            </a:r>
            <a:r>
              <a:rPr lang="en-US" sz="1600" dirty="0">
                <a:solidFill>
                  <a:schemeClr val="bg1"/>
                </a:solidFill>
                <a:hlinkClick r:id="rId4">
                  <a:extLst>
                    <a:ext uri="{A12FA001-AC4F-418D-AE19-62706E023703}">
                      <ahyp:hlinkClr xmlns:ahyp="http://schemas.microsoft.com/office/drawing/2018/hyperlinkcolor" val="tx"/>
                    </a:ext>
                  </a:extLst>
                </a:hlinkClick>
              </a:rPr>
              <a:t>https://emscimprovement.center/collaboratives/pwdc/</a:t>
            </a:r>
            <a:r>
              <a:rPr lang="en-US" sz="1600" dirty="0">
                <a:solidFill>
                  <a:schemeClr val="bg1"/>
                </a:solidFill>
              </a:rPr>
              <a:t>  </a:t>
            </a:r>
          </a:p>
        </p:txBody>
      </p:sp>
      <p:pic>
        <p:nvPicPr>
          <p:cNvPr id="14" name="Picture 13">
            <a:extLst>
              <a:ext uri="{FF2B5EF4-FFF2-40B4-BE49-F238E27FC236}">
                <a16:creationId xmlns:a16="http://schemas.microsoft.com/office/drawing/2014/main" id="{33218D68-C2FC-DF4B-B2DE-0F9C85358336}"/>
              </a:ext>
            </a:extLst>
          </p:cNvPr>
          <p:cNvPicPr>
            <a:picLocks noChangeAspect="1"/>
          </p:cNvPicPr>
          <p:nvPr/>
        </p:nvPicPr>
        <p:blipFill>
          <a:blip r:embed="rId5"/>
          <a:stretch>
            <a:fillRect/>
          </a:stretch>
        </p:blipFill>
        <p:spPr>
          <a:xfrm>
            <a:off x="11439734" y="6054609"/>
            <a:ext cx="803391" cy="803391"/>
          </a:xfrm>
          <a:prstGeom prst="rect">
            <a:avLst/>
          </a:prstGeom>
          <a:ln>
            <a:solidFill>
              <a:schemeClr val="tx1"/>
            </a:solidFill>
          </a:ln>
        </p:spPr>
      </p:pic>
      <p:pic>
        <p:nvPicPr>
          <p:cNvPr id="16" name="Picture 15">
            <a:extLst>
              <a:ext uri="{FF2B5EF4-FFF2-40B4-BE49-F238E27FC236}">
                <a16:creationId xmlns:a16="http://schemas.microsoft.com/office/drawing/2014/main" id="{2B63C7D5-9D9E-F748-87BB-5A8ED6EBD737}"/>
              </a:ext>
            </a:extLst>
          </p:cNvPr>
          <p:cNvPicPr>
            <a:picLocks noChangeAspect="1"/>
          </p:cNvPicPr>
          <p:nvPr/>
        </p:nvPicPr>
        <p:blipFill>
          <a:blip r:embed="rId6"/>
          <a:stretch>
            <a:fillRect/>
          </a:stretch>
        </p:blipFill>
        <p:spPr>
          <a:xfrm>
            <a:off x="596349" y="165453"/>
            <a:ext cx="2882348" cy="1115438"/>
          </a:xfrm>
          <a:prstGeom prst="rect">
            <a:avLst/>
          </a:prstGeom>
          <a:solidFill>
            <a:schemeClr val="bg1"/>
          </a:solidFill>
        </p:spPr>
      </p:pic>
      <p:sp>
        <p:nvSpPr>
          <p:cNvPr id="20" name="TextBox 19">
            <a:extLst>
              <a:ext uri="{FF2B5EF4-FFF2-40B4-BE49-F238E27FC236}">
                <a16:creationId xmlns:a16="http://schemas.microsoft.com/office/drawing/2014/main" id="{FBE9829E-5541-4942-B2A9-388A5B4BC069}"/>
              </a:ext>
            </a:extLst>
          </p:cNvPr>
          <p:cNvSpPr txBox="1"/>
          <p:nvPr/>
        </p:nvSpPr>
        <p:spPr>
          <a:xfrm>
            <a:off x="381389" y="1388792"/>
            <a:ext cx="3602265" cy="369332"/>
          </a:xfrm>
          <a:prstGeom prst="rect">
            <a:avLst/>
          </a:prstGeom>
          <a:noFill/>
        </p:spPr>
        <p:txBody>
          <a:bodyPr wrap="square" rtlCol="0">
            <a:spAutoFit/>
          </a:bodyPr>
          <a:lstStyle/>
          <a:p>
            <a:r>
              <a:rPr lang="en-US" b="1" dirty="0">
                <a:solidFill>
                  <a:schemeClr val="bg1"/>
                </a:solidFill>
              </a:rPr>
              <a:t>September 1, 2021 – June 30, 2022</a:t>
            </a:r>
          </a:p>
        </p:txBody>
      </p:sp>
      <p:sp>
        <p:nvSpPr>
          <p:cNvPr id="2" name="TextBox 1">
            <a:extLst>
              <a:ext uri="{FF2B5EF4-FFF2-40B4-BE49-F238E27FC236}">
                <a16:creationId xmlns:a16="http://schemas.microsoft.com/office/drawing/2014/main" id="{EA06C116-99F0-1E4E-B283-9299B9EC5854}"/>
              </a:ext>
            </a:extLst>
          </p:cNvPr>
          <p:cNvSpPr txBox="1"/>
          <p:nvPr/>
        </p:nvSpPr>
        <p:spPr>
          <a:xfrm>
            <a:off x="4148858" y="47389"/>
            <a:ext cx="4005329" cy="523220"/>
          </a:xfrm>
          <a:prstGeom prst="rect">
            <a:avLst/>
          </a:prstGeom>
          <a:noFill/>
        </p:spPr>
        <p:txBody>
          <a:bodyPr wrap="square" rtlCol="0">
            <a:spAutoFit/>
          </a:bodyPr>
          <a:lstStyle/>
          <a:p>
            <a:r>
              <a:rPr lang="en-US" sz="2800" u="sng" dirty="0"/>
              <a:t>Registration Now Open!</a:t>
            </a:r>
          </a:p>
        </p:txBody>
      </p:sp>
    </p:spTree>
    <p:extLst>
      <p:ext uri="{BB962C8B-B14F-4D97-AF65-F5344CB8AC3E}">
        <p14:creationId xmlns:p14="http://schemas.microsoft.com/office/powerpoint/2010/main" val="3263092114"/>
      </p:ext>
    </p:extLst>
  </p:cSld>
  <p:clrMapOvr>
    <a:masterClrMapping/>
  </p:clrMapOvr>
</p:sld>
</file>

<file path=ppt/theme/theme1.xml><?xml version="1.0" encoding="utf-8"?>
<a:theme xmlns:a="http://schemas.openxmlformats.org/drawingml/2006/main" name="ThemePMPRCo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DPQC Learning Session 2 (25Aug2020)" id="{145643AB-712C-9D4C-9EEF-409D7C668F9B}" vid="{4C1F5C7A-C1A7-7348-BF15-8774B6AE2F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ThemePMPRCoP</Template>
  <TotalTime>60</TotalTime>
  <Words>244</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ThemePMPRCoP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Rodriguez</dc:creator>
  <cp:lastModifiedBy>Meredith Rodriguez</cp:lastModifiedBy>
  <cp:revision>8</cp:revision>
  <dcterms:created xsi:type="dcterms:W3CDTF">2021-04-28T19:10:51Z</dcterms:created>
  <dcterms:modified xsi:type="dcterms:W3CDTF">2021-05-01T19:10:53Z</dcterms:modified>
</cp:coreProperties>
</file>